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2"/>
  </p:notesMasterIdLst>
  <p:sldIdLst>
    <p:sldId id="256" r:id="rId2"/>
    <p:sldId id="257" r:id="rId3"/>
    <p:sldId id="258" r:id="rId4"/>
    <p:sldId id="349" r:id="rId5"/>
    <p:sldId id="350" r:id="rId6"/>
    <p:sldId id="351" r:id="rId7"/>
    <p:sldId id="352"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65" r:id="rId21"/>
  </p:sldIdLst>
  <p:sldSz cx="9144000" cy="5143500" type="screen16x9"/>
  <p:notesSz cx="6858000" cy="9144000"/>
  <p:embeddedFontLst>
    <p:embeddedFont>
      <p:font typeface="Scope One" panose="020B0604020202020204" charset="0"/>
      <p:regular r:id="rId23"/>
    </p:embeddedFont>
    <p:embeddedFont>
      <p:font typeface="Unica One" panose="020B0604020202020204"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FF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EDAE6B-E485-4642-BDD9-88D9F320D877}">
  <a:tblStyle styleId="{98EDAE6B-E485-4642-BDD9-88D9F320D877}" styleName="Table_0">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C9B643-0B88-4E3F-82D5-9413F7093C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15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BE8109-C49B-4DCD-ABFE-242CAAB002B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C3EB9A0-081F-49D5-805A-3D1D0E8DF270}">
      <dgm:prSet/>
      <dgm:spPr/>
      <dgm:t>
        <a:bodyPr/>
        <a:lstStyle/>
        <a:p>
          <a:pPr>
            <a:lnSpc>
              <a:spcPct val="100000"/>
            </a:lnSpc>
          </a:pPr>
          <a:r>
            <a:rPr lang="es-MX" dirty="0"/>
            <a:t>NGX-</a:t>
          </a:r>
          <a:r>
            <a:rPr lang="es-MX" dirty="0" err="1"/>
            <a:t>Translate</a:t>
          </a:r>
          <a:r>
            <a:rPr lang="es-MX" dirty="0"/>
            <a:t> es una biblioteca de internacionalización para Angular. Le permite definir traducciones para su contenido en diferentes idiomas y cambiar entre ellos fácilmente.</a:t>
          </a:r>
          <a:endParaRPr lang="en-US" dirty="0"/>
        </a:p>
      </dgm:t>
    </dgm:pt>
    <dgm:pt modelId="{3E9F51EF-CC3A-4C53-AD0D-99ED3F7B0BEA}" type="parTrans" cxnId="{9D130C57-D7EA-4E9E-8D2D-37D295760093}">
      <dgm:prSet/>
      <dgm:spPr/>
      <dgm:t>
        <a:bodyPr/>
        <a:lstStyle/>
        <a:p>
          <a:endParaRPr lang="en-US"/>
        </a:p>
      </dgm:t>
    </dgm:pt>
    <dgm:pt modelId="{84AA2D32-1779-4BDF-A49C-7771C671E416}" type="sibTrans" cxnId="{9D130C57-D7EA-4E9E-8D2D-37D295760093}">
      <dgm:prSet/>
      <dgm:spPr/>
      <dgm:t>
        <a:bodyPr/>
        <a:lstStyle/>
        <a:p>
          <a:endParaRPr lang="en-US"/>
        </a:p>
      </dgm:t>
    </dgm:pt>
    <dgm:pt modelId="{C9F18F36-3EA4-420E-9D3A-5EEF2BD5B47E}">
      <dgm:prSet/>
      <dgm:spPr/>
      <dgm:t>
        <a:bodyPr/>
        <a:lstStyle/>
        <a:p>
          <a:pPr>
            <a:lnSpc>
              <a:spcPct val="100000"/>
            </a:lnSpc>
          </a:pPr>
          <a:r>
            <a:rPr lang="es-MX" dirty="0"/>
            <a:t>Le da acceso a un servicio, una directiva y una tubería para manejar cualquier contenido dinámico o estático.</a:t>
          </a:r>
          <a:endParaRPr lang="en-US" dirty="0"/>
        </a:p>
      </dgm:t>
    </dgm:pt>
    <dgm:pt modelId="{5546BF30-27AB-4CBE-8999-CEDF338EE9BF}" type="parTrans" cxnId="{4909EBFF-D91A-47B5-886D-AF1F2FECADF3}">
      <dgm:prSet/>
      <dgm:spPr/>
      <dgm:t>
        <a:bodyPr/>
        <a:lstStyle/>
        <a:p>
          <a:endParaRPr lang="en-US"/>
        </a:p>
      </dgm:t>
    </dgm:pt>
    <dgm:pt modelId="{6EBDC32C-E791-417A-BE10-670E1E87D9E7}" type="sibTrans" cxnId="{4909EBFF-D91A-47B5-886D-AF1F2FECADF3}">
      <dgm:prSet/>
      <dgm:spPr/>
      <dgm:t>
        <a:bodyPr/>
        <a:lstStyle/>
        <a:p>
          <a:endParaRPr lang="en-US"/>
        </a:p>
      </dgm:t>
    </dgm:pt>
    <dgm:pt modelId="{B812A17B-31FC-46F6-8CA1-6A92452C8CAE}">
      <dgm:prSet/>
      <dgm:spPr/>
      <dgm:t>
        <a:bodyPr/>
        <a:lstStyle/>
        <a:p>
          <a:pPr>
            <a:lnSpc>
              <a:spcPct val="100000"/>
            </a:lnSpc>
          </a:pPr>
          <a:r>
            <a:rPr lang="es-MX" dirty="0"/>
            <a:t>NGX-</a:t>
          </a:r>
          <a:r>
            <a:rPr lang="es-MX" dirty="0" err="1"/>
            <a:t>Translate</a:t>
          </a:r>
          <a:r>
            <a:rPr lang="es-MX" dirty="0"/>
            <a:t> también es extremadamente modular. Está escrito de una manera que hace que sea realmente fácil reemplazar cualquier pieza con una implementación personalizada en caso de que la existente no se ajuste a sus necesidades.</a:t>
          </a:r>
          <a:endParaRPr lang="en-US" dirty="0"/>
        </a:p>
      </dgm:t>
    </dgm:pt>
    <dgm:pt modelId="{AF8F30EC-33AB-484B-AB0B-29257DBE5232}" type="parTrans" cxnId="{845DFCAB-157E-4466-AFA4-E5F29B646903}">
      <dgm:prSet/>
      <dgm:spPr/>
      <dgm:t>
        <a:bodyPr/>
        <a:lstStyle/>
        <a:p>
          <a:endParaRPr lang="en-US"/>
        </a:p>
      </dgm:t>
    </dgm:pt>
    <dgm:pt modelId="{A9CE5140-F806-47AD-B16E-FDF91C506F20}" type="sibTrans" cxnId="{845DFCAB-157E-4466-AFA4-E5F29B646903}">
      <dgm:prSet/>
      <dgm:spPr/>
      <dgm:t>
        <a:bodyPr/>
        <a:lstStyle/>
        <a:p>
          <a:endParaRPr lang="en-US"/>
        </a:p>
      </dgm:t>
    </dgm:pt>
    <dgm:pt modelId="{C7F9D6BB-2645-4B37-89C2-F6999C1232E1}" type="pres">
      <dgm:prSet presAssocID="{B9BE8109-C49B-4DCD-ABFE-242CAAB002B3}" presName="hierChild1" presStyleCnt="0">
        <dgm:presLayoutVars>
          <dgm:chPref val="1"/>
          <dgm:dir/>
          <dgm:animOne val="branch"/>
          <dgm:animLvl val="lvl"/>
          <dgm:resizeHandles/>
        </dgm:presLayoutVars>
      </dgm:prSet>
      <dgm:spPr/>
    </dgm:pt>
    <dgm:pt modelId="{FEA73924-80FE-498D-A038-E6200727FF15}" type="pres">
      <dgm:prSet presAssocID="{9C3EB9A0-081F-49D5-805A-3D1D0E8DF270}" presName="hierRoot1" presStyleCnt="0"/>
      <dgm:spPr/>
    </dgm:pt>
    <dgm:pt modelId="{6B1C6340-123D-4FB2-8FBB-5211605B5073}" type="pres">
      <dgm:prSet presAssocID="{9C3EB9A0-081F-49D5-805A-3D1D0E8DF270}" presName="composite" presStyleCnt="0"/>
      <dgm:spPr/>
    </dgm:pt>
    <dgm:pt modelId="{ACA44076-8C91-4971-9762-24A875FD9FCC}" type="pres">
      <dgm:prSet presAssocID="{9C3EB9A0-081F-49D5-805A-3D1D0E8DF270}" presName="background" presStyleLbl="node0" presStyleIdx="0" presStyleCnt="3"/>
      <dgm:spPr/>
    </dgm:pt>
    <dgm:pt modelId="{E46A01F8-D8B0-4CD7-BC04-9975446AEC44}" type="pres">
      <dgm:prSet presAssocID="{9C3EB9A0-081F-49D5-805A-3D1D0E8DF270}" presName="text" presStyleLbl="fgAcc0" presStyleIdx="0" presStyleCnt="3">
        <dgm:presLayoutVars>
          <dgm:chPref val="3"/>
        </dgm:presLayoutVars>
      </dgm:prSet>
      <dgm:spPr/>
    </dgm:pt>
    <dgm:pt modelId="{8DF376DE-70D3-47D7-8E24-61A0952D6BF9}" type="pres">
      <dgm:prSet presAssocID="{9C3EB9A0-081F-49D5-805A-3D1D0E8DF270}" presName="hierChild2" presStyleCnt="0"/>
      <dgm:spPr/>
    </dgm:pt>
    <dgm:pt modelId="{48D21FCE-3AFB-46F7-9BE5-C5D5A7B10C27}" type="pres">
      <dgm:prSet presAssocID="{C9F18F36-3EA4-420E-9D3A-5EEF2BD5B47E}" presName="hierRoot1" presStyleCnt="0"/>
      <dgm:spPr/>
    </dgm:pt>
    <dgm:pt modelId="{69321615-EA26-46BE-98FB-523A467122D9}" type="pres">
      <dgm:prSet presAssocID="{C9F18F36-3EA4-420E-9D3A-5EEF2BD5B47E}" presName="composite" presStyleCnt="0"/>
      <dgm:spPr/>
    </dgm:pt>
    <dgm:pt modelId="{242957E4-7CC8-4F80-A368-98B34892234D}" type="pres">
      <dgm:prSet presAssocID="{C9F18F36-3EA4-420E-9D3A-5EEF2BD5B47E}" presName="background" presStyleLbl="node0" presStyleIdx="1" presStyleCnt="3"/>
      <dgm:spPr/>
    </dgm:pt>
    <dgm:pt modelId="{B928AEF0-89DC-4C1D-8A33-5FC1E9A2FD87}" type="pres">
      <dgm:prSet presAssocID="{C9F18F36-3EA4-420E-9D3A-5EEF2BD5B47E}" presName="text" presStyleLbl="fgAcc0" presStyleIdx="1" presStyleCnt="3">
        <dgm:presLayoutVars>
          <dgm:chPref val="3"/>
        </dgm:presLayoutVars>
      </dgm:prSet>
      <dgm:spPr/>
    </dgm:pt>
    <dgm:pt modelId="{F2342A06-55B3-4DC7-BCAC-7BC9F80C17FD}" type="pres">
      <dgm:prSet presAssocID="{C9F18F36-3EA4-420E-9D3A-5EEF2BD5B47E}" presName="hierChild2" presStyleCnt="0"/>
      <dgm:spPr/>
    </dgm:pt>
    <dgm:pt modelId="{01182F24-F103-4B0C-A137-598859C3A425}" type="pres">
      <dgm:prSet presAssocID="{B812A17B-31FC-46F6-8CA1-6A92452C8CAE}" presName="hierRoot1" presStyleCnt="0"/>
      <dgm:spPr/>
    </dgm:pt>
    <dgm:pt modelId="{40F8D639-D1AF-44DF-8BD0-A7F8BA0149C6}" type="pres">
      <dgm:prSet presAssocID="{B812A17B-31FC-46F6-8CA1-6A92452C8CAE}" presName="composite" presStyleCnt="0"/>
      <dgm:spPr/>
    </dgm:pt>
    <dgm:pt modelId="{D382B211-CC06-46E5-9159-EAC2B6E16FD1}" type="pres">
      <dgm:prSet presAssocID="{B812A17B-31FC-46F6-8CA1-6A92452C8CAE}" presName="background" presStyleLbl="node0" presStyleIdx="2" presStyleCnt="3"/>
      <dgm:spPr/>
    </dgm:pt>
    <dgm:pt modelId="{C790A670-9D1B-4B9C-9EF8-405FB85FC80A}" type="pres">
      <dgm:prSet presAssocID="{B812A17B-31FC-46F6-8CA1-6A92452C8CAE}" presName="text" presStyleLbl="fgAcc0" presStyleIdx="2" presStyleCnt="3">
        <dgm:presLayoutVars>
          <dgm:chPref val="3"/>
        </dgm:presLayoutVars>
      </dgm:prSet>
      <dgm:spPr/>
    </dgm:pt>
    <dgm:pt modelId="{C33D32C2-D201-4CA5-917B-FB212EEB528C}" type="pres">
      <dgm:prSet presAssocID="{B812A17B-31FC-46F6-8CA1-6A92452C8CAE}" presName="hierChild2" presStyleCnt="0"/>
      <dgm:spPr/>
    </dgm:pt>
  </dgm:ptLst>
  <dgm:cxnLst>
    <dgm:cxn modelId="{79812047-7B3A-4FDE-95A7-D29BB5B930AF}" type="presOf" srcId="{B812A17B-31FC-46F6-8CA1-6A92452C8CAE}" destId="{C790A670-9D1B-4B9C-9EF8-405FB85FC80A}" srcOrd="0" destOrd="0" presId="urn:microsoft.com/office/officeart/2005/8/layout/hierarchy1"/>
    <dgm:cxn modelId="{9D130C57-D7EA-4E9E-8D2D-37D295760093}" srcId="{B9BE8109-C49B-4DCD-ABFE-242CAAB002B3}" destId="{9C3EB9A0-081F-49D5-805A-3D1D0E8DF270}" srcOrd="0" destOrd="0" parTransId="{3E9F51EF-CC3A-4C53-AD0D-99ED3F7B0BEA}" sibTransId="{84AA2D32-1779-4BDF-A49C-7771C671E416}"/>
    <dgm:cxn modelId="{5F81BC58-6522-498C-8240-D36FBACCF313}" type="presOf" srcId="{C9F18F36-3EA4-420E-9D3A-5EEF2BD5B47E}" destId="{B928AEF0-89DC-4C1D-8A33-5FC1E9A2FD87}" srcOrd="0" destOrd="0" presId="urn:microsoft.com/office/officeart/2005/8/layout/hierarchy1"/>
    <dgm:cxn modelId="{85830CA8-3952-4700-8636-C9A881253C58}" type="presOf" srcId="{9C3EB9A0-081F-49D5-805A-3D1D0E8DF270}" destId="{E46A01F8-D8B0-4CD7-BC04-9975446AEC44}" srcOrd="0" destOrd="0" presId="urn:microsoft.com/office/officeart/2005/8/layout/hierarchy1"/>
    <dgm:cxn modelId="{845DFCAB-157E-4466-AFA4-E5F29B646903}" srcId="{B9BE8109-C49B-4DCD-ABFE-242CAAB002B3}" destId="{B812A17B-31FC-46F6-8CA1-6A92452C8CAE}" srcOrd="2" destOrd="0" parTransId="{AF8F30EC-33AB-484B-AB0B-29257DBE5232}" sibTransId="{A9CE5140-F806-47AD-B16E-FDF91C506F20}"/>
    <dgm:cxn modelId="{5E94CFE5-7E89-411F-BAFA-C285FADA08AC}" type="presOf" srcId="{B9BE8109-C49B-4DCD-ABFE-242CAAB002B3}" destId="{C7F9D6BB-2645-4B37-89C2-F6999C1232E1}" srcOrd="0" destOrd="0" presId="urn:microsoft.com/office/officeart/2005/8/layout/hierarchy1"/>
    <dgm:cxn modelId="{4909EBFF-D91A-47B5-886D-AF1F2FECADF3}" srcId="{B9BE8109-C49B-4DCD-ABFE-242CAAB002B3}" destId="{C9F18F36-3EA4-420E-9D3A-5EEF2BD5B47E}" srcOrd="1" destOrd="0" parTransId="{5546BF30-27AB-4CBE-8999-CEDF338EE9BF}" sibTransId="{6EBDC32C-E791-417A-BE10-670E1E87D9E7}"/>
    <dgm:cxn modelId="{394F4356-C7FD-4AAD-AAB1-932F6E746562}" type="presParOf" srcId="{C7F9D6BB-2645-4B37-89C2-F6999C1232E1}" destId="{FEA73924-80FE-498D-A038-E6200727FF15}" srcOrd="0" destOrd="0" presId="urn:microsoft.com/office/officeart/2005/8/layout/hierarchy1"/>
    <dgm:cxn modelId="{FB593057-4FF3-4080-AC38-917DD2EC23FC}" type="presParOf" srcId="{FEA73924-80FE-498D-A038-E6200727FF15}" destId="{6B1C6340-123D-4FB2-8FBB-5211605B5073}" srcOrd="0" destOrd="0" presId="urn:microsoft.com/office/officeart/2005/8/layout/hierarchy1"/>
    <dgm:cxn modelId="{B3EC155C-4F5B-4501-B48A-4A44294482D8}" type="presParOf" srcId="{6B1C6340-123D-4FB2-8FBB-5211605B5073}" destId="{ACA44076-8C91-4971-9762-24A875FD9FCC}" srcOrd="0" destOrd="0" presId="urn:microsoft.com/office/officeart/2005/8/layout/hierarchy1"/>
    <dgm:cxn modelId="{A9F55CB1-D630-4F7D-AEBD-C385BEDD27F2}" type="presParOf" srcId="{6B1C6340-123D-4FB2-8FBB-5211605B5073}" destId="{E46A01F8-D8B0-4CD7-BC04-9975446AEC44}" srcOrd="1" destOrd="0" presId="urn:microsoft.com/office/officeart/2005/8/layout/hierarchy1"/>
    <dgm:cxn modelId="{6F473BCF-B42A-4A77-A2E1-98A46ACEE129}" type="presParOf" srcId="{FEA73924-80FE-498D-A038-E6200727FF15}" destId="{8DF376DE-70D3-47D7-8E24-61A0952D6BF9}" srcOrd="1" destOrd="0" presId="urn:microsoft.com/office/officeart/2005/8/layout/hierarchy1"/>
    <dgm:cxn modelId="{3E647D96-2058-4D0E-A60B-543793073E44}" type="presParOf" srcId="{C7F9D6BB-2645-4B37-89C2-F6999C1232E1}" destId="{48D21FCE-3AFB-46F7-9BE5-C5D5A7B10C27}" srcOrd="1" destOrd="0" presId="urn:microsoft.com/office/officeart/2005/8/layout/hierarchy1"/>
    <dgm:cxn modelId="{450DCC3B-F07D-4CB5-B747-67143087785A}" type="presParOf" srcId="{48D21FCE-3AFB-46F7-9BE5-C5D5A7B10C27}" destId="{69321615-EA26-46BE-98FB-523A467122D9}" srcOrd="0" destOrd="0" presId="urn:microsoft.com/office/officeart/2005/8/layout/hierarchy1"/>
    <dgm:cxn modelId="{6676AFA3-ACC7-4253-AA65-68746647F7C5}" type="presParOf" srcId="{69321615-EA26-46BE-98FB-523A467122D9}" destId="{242957E4-7CC8-4F80-A368-98B34892234D}" srcOrd="0" destOrd="0" presId="urn:microsoft.com/office/officeart/2005/8/layout/hierarchy1"/>
    <dgm:cxn modelId="{D3CCA941-363B-4AF7-A029-BAF20D872FDA}" type="presParOf" srcId="{69321615-EA26-46BE-98FB-523A467122D9}" destId="{B928AEF0-89DC-4C1D-8A33-5FC1E9A2FD87}" srcOrd="1" destOrd="0" presId="urn:microsoft.com/office/officeart/2005/8/layout/hierarchy1"/>
    <dgm:cxn modelId="{6ACA3C86-8F8C-45BE-AF0F-9CA7A788DA8B}" type="presParOf" srcId="{48D21FCE-3AFB-46F7-9BE5-C5D5A7B10C27}" destId="{F2342A06-55B3-4DC7-BCAC-7BC9F80C17FD}" srcOrd="1" destOrd="0" presId="urn:microsoft.com/office/officeart/2005/8/layout/hierarchy1"/>
    <dgm:cxn modelId="{94AF74D9-541E-4D5D-898B-9C3B3721070A}" type="presParOf" srcId="{C7F9D6BB-2645-4B37-89C2-F6999C1232E1}" destId="{01182F24-F103-4B0C-A137-598859C3A425}" srcOrd="2" destOrd="0" presId="urn:microsoft.com/office/officeart/2005/8/layout/hierarchy1"/>
    <dgm:cxn modelId="{D5C1267B-C772-4796-A0AD-CE0A9D566950}" type="presParOf" srcId="{01182F24-F103-4B0C-A137-598859C3A425}" destId="{40F8D639-D1AF-44DF-8BD0-A7F8BA0149C6}" srcOrd="0" destOrd="0" presId="urn:microsoft.com/office/officeart/2005/8/layout/hierarchy1"/>
    <dgm:cxn modelId="{90E69110-FA4E-4135-90CF-D688413786A3}" type="presParOf" srcId="{40F8D639-D1AF-44DF-8BD0-A7F8BA0149C6}" destId="{D382B211-CC06-46E5-9159-EAC2B6E16FD1}" srcOrd="0" destOrd="0" presId="urn:microsoft.com/office/officeart/2005/8/layout/hierarchy1"/>
    <dgm:cxn modelId="{0ECB439B-3B86-435F-9BFB-4D897DD3D7E2}" type="presParOf" srcId="{40F8D639-D1AF-44DF-8BD0-A7F8BA0149C6}" destId="{C790A670-9D1B-4B9C-9EF8-405FB85FC80A}" srcOrd="1" destOrd="0" presId="urn:microsoft.com/office/officeart/2005/8/layout/hierarchy1"/>
    <dgm:cxn modelId="{12A2E059-505E-4FE7-98BA-825899B545C6}" type="presParOf" srcId="{01182F24-F103-4B0C-A137-598859C3A425}" destId="{C33D32C2-D201-4CA5-917B-FB212EEB528C}"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A44076-8C91-4971-9762-24A875FD9FCC}">
      <dsp:nvSpPr>
        <dsp:cNvPr id="0" name=""/>
        <dsp:cNvSpPr/>
      </dsp:nvSpPr>
      <dsp:spPr>
        <a:xfrm>
          <a:off x="0" y="903526"/>
          <a:ext cx="2173162" cy="13799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6A01F8-D8B0-4CD7-BC04-9975446AEC44}">
      <dsp:nvSpPr>
        <dsp:cNvPr id="0" name=""/>
        <dsp:cNvSpPr/>
      </dsp:nvSpPr>
      <dsp:spPr>
        <a:xfrm>
          <a:off x="241462" y="1132915"/>
          <a:ext cx="2173162" cy="13799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100000"/>
            </a:lnSpc>
            <a:spcBef>
              <a:spcPct val="0"/>
            </a:spcBef>
            <a:spcAft>
              <a:spcPct val="35000"/>
            </a:spcAft>
            <a:buNone/>
          </a:pPr>
          <a:r>
            <a:rPr lang="es-MX" sz="1000" kern="1200" dirty="0"/>
            <a:t>NGX-</a:t>
          </a:r>
          <a:r>
            <a:rPr lang="es-MX" sz="1000" kern="1200" dirty="0" err="1"/>
            <a:t>Translate</a:t>
          </a:r>
          <a:r>
            <a:rPr lang="es-MX" sz="1000" kern="1200" dirty="0"/>
            <a:t> es una biblioteca de internacionalización para Angular. Le permite definir traducciones para su contenido en diferentes idiomas y cambiar entre ellos fácilmente.</a:t>
          </a:r>
          <a:endParaRPr lang="en-US" sz="1000" kern="1200" dirty="0"/>
        </a:p>
      </dsp:txBody>
      <dsp:txXfrm>
        <a:off x="281880" y="1173333"/>
        <a:ext cx="2092326" cy="1299122"/>
      </dsp:txXfrm>
    </dsp:sp>
    <dsp:sp modelId="{242957E4-7CC8-4F80-A368-98B34892234D}">
      <dsp:nvSpPr>
        <dsp:cNvPr id="0" name=""/>
        <dsp:cNvSpPr/>
      </dsp:nvSpPr>
      <dsp:spPr>
        <a:xfrm>
          <a:off x="2656087" y="903526"/>
          <a:ext cx="2173162" cy="13799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28AEF0-89DC-4C1D-8A33-5FC1E9A2FD87}">
      <dsp:nvSpPr>
        <dsp:cNvPr id="0" name=""/>
        <dsp:cNvSpPr/>
      </dsp:nvSpPr>
      <dsp:spPr>
        <a:xfrm>
          <a:off x="2897550" y="1132915"/>
          <a:ext cx="2173162" cy="13799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100000"/>
            </a:lnSpc>
            <a:spcBef>
              <a:spcPct val="0"/>
            </a:spcBef>
            <a:spcAft>
              <a:spcPct val="35000"/>
            </a:spcAft>
            <a:buNone/>
          </a:pPr>
          <a:r>
            <a:rPr lang="es-MX" sz="1000" kern="1200" dirty="0"/>
            <a:t>Le da acceso a un servicio, una directiva y una tubería para manejar cualquier contenido dinámico o estático.</a:t>
          </a:r>
          <a:endParaRPr lang="en-US" sz="1000" kern="1200" dirty="0"/>
        </a:p>
      </dsp:txBody>
      <dsp:txXfrm>
        <a:off x="2937968" y="1173333"/>
        <a:ext cx="2092326" cy="1299122"/>
      </dsp:txXfrm>
    </dsp:sp>
    <dsp:sp modelId="{D382B211-CC06-46E5-9159-EAC2B6E16FD1}">
      <dsp:nvSpPr>
        <dsp:cNvPr id="0" name=""/>
        <dsp:cNvSpPr/>
      </dsp:nvSpPr>
      <dsp:spPr>
        <a:xfrm>
          <a:off x="5312174" y="903526"/>
          <a:ext cx="2173162" cy="13799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90A670-9D1B-4B9C-9EF8-405FB85FC80A}">
      <dsp:nvSpPr>
        <dsp:cNvPr id="0" name=""/>
        <dsp:cNvSpPr/>
      </dsp:nvSpPr>
      <dsp:spPr>
        <a:xfrm>
          <a:off x="5553637" y="1132915"/>
          <a:ext cx="2173162" cy="13799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100000"/>
            </a:lnSpc>
            <a:spcBef>
              <a:spcPct val="0"/>
            </a:spcBef>
            <a:spcAft>
              <a:spcPct val="35000"/>
            </a:spcAft>
            <a:buNone/>
          </a:pPr>
          <a:r>
            <a:rPr lang="es-MX" sz="1000" kern="1200" dirty="0"/>
            <a:t>NGX-</a:t>
          </a:r>
          <a:r>
            <a:rPr lang="es-MX" sz="1000" kern="1200" dirty="0" err="1"/>
            <a:t>Translate</a:t>
          </a:r>
          <a:r>
            <a:rPr lang="es-MX" sz="1000" kern="1200" dirty="0"/>
            <a:t> también es extremadamente modular. Está escrito de una manera que hace que sea realmente fácil reemplazar cualquier pieza con una implementación personalizada en caso de que la existente no se ajuste a sus necesidades.</a:t>
          </a:r>
          <a:endParaRPr lang="en-US" sz="1000" kern="1200" dirty="0"/>
        </a:p>
      </dsp:txBody>
      <dsp:txXfrm>
        <a:off x="5594055" y="1173333"/>
        <a:ext cx="2092326" cy="12991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e3ce1beee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e3ce1bee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712a6c0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b712a6c0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e3ce1beee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e3ce1bee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93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e3ce1beee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e3ce1bee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935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e3ce1beee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e3ce1bee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115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e3ce1beee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e3ce1bee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37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712a6c0d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b712a6c0d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215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e3ce1beee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e3ce1beee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702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808961" y="-31"/>
            <a:ext cx="7342271" cy="5143628"/>
            <a:chOff x="1802024" y="57"/>
            <a:chExt cx="7342271" cy="5143628"/>
          </a:xfrm>
        </p:grpSpPr>
        <p:sp>
          <p:nvSpPr>
            <p:cNvPr id="11" name="Google Shape;11;p2"/>
            <p:cNvSpPr/>
            <p:nvPr/>
          </p:nvSpPr>
          <p:spPr>
            <a:xfrm>
              <a:off x="8105227" y="4155752"/>
              <a:ext cx="1038775" cy="987759"/>
            </a:xfrm>
            <a:custGeom>
              <a:avLst/>
              <a:gdLst/>
              <a:ahLst/>
              <a:cxnLst/>
              <a:rect l="l" t="t" r="r" b="b"/>
              <a:pathLst>
                <a:path w="3095" h="2943" extrusionOk="0">
                  <a:moveTo>
                    <a:pt x="3094" y="1"/>
                  </a:moveTo>
                  <a:cubicBezTo>
                    <a:pt x="2779" y="468"/>
                    <a:pt x="2362" y="847"/>
                    <a:pt x="1832" y="1162"/>
                  </a:cubicBezTo>
                  <a:cubicBezTo>
                    <a:pt x="1150" y="1630"/>
                    <a:pt x="632" y="2362"/>
                    <a:pt x="1" y="2943"/>
                  </a:cubicBezTo>
                  <a:lnTo>
                    <a:pt x="2413" y="2943"/>
                  </a:lnTo>
                  <a:cubicBezTo>
                    <a:pt x="2463" y="2943"/>
                    <a:pt x="2577" y="2892"/>
                    <a:pt x="2678" y="2842"/>
                  </a:cubicBezTo>
                  <a:cubicBezTo>
                    <a:pt x="2842" y="2791"/>
                    <a:pt x="2993" y="2741"/>
                    <a:pt x="3094" y="2678"/>
                  </a:cubicBezTo>
                  <a:lnTo>
                    <a:pt x="30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02024" y="57"/>
              <a:ext cx="7342232" cy="5143628"/>
            </a:xfrm>
            <a:custGeom>
              <a:avLst/>
              <a:gdLst/>
              <a:ahLst/>
              <a:cxnLst/>
              <a:rect l="l" t="t" r="r" b="b"/>
              <a:pathLst>
                <a:path w="22982" h="16100" extrusionOk="0">
                  <a:moveTo>
                    <a:pt x="15519" y="0"/>
                  </a:moveTo>
                  <a:cubicBezTo>
                    <a:pt x="14307" y="316"/>
                    <a:pt x="13410" y="1162"/>
                    <a:pt x="12627" y="2425"/>
                  </a:cubicBezTo>
                  <a:cubicBezTo>
                    <a:pt x="11049" y="4950"/>
                    <a:pt x="7993" y="3788"/>
                    <a:pt x="6680" y="5367"/>
                  </a:cubicBezTo>
                  <a:cubicBezTo>
                    <a:pt x="5367" y="6996"/>
                    <a:pt x="5935" y="8688"/>
                    <a:pt x="4887" y="10468"/>
                  </a:cubicBezTo>
                  <a:cubicBezTo>
                    <a:pt x="3839" y="12211"/>
                    <a:pt x="783" y="12741"/>
                    <a:pt x="253" y="14521"/>
                  </a:cubicBezTo>
                  <a:cubicBezTo>
                    <a:pt x="101" y="15001"/>
                    <a:pt x="0" y="15582"/>
                    <a:pt x="51" y="16100"/>
                  </a:cubicBezTo>
                  <a:lnTo>
                    <a:pt x="3990" y="16100"/>
                  </a:lnTo>
                  <a:cubicBezTo>
                    <a:pt x="3889" y="15317"/>
                    <a:pt x="4041" y="14471"/>
                    <a:pt x="4256" y="13739"/>
                  </a:cubicBezTo>
                  <a:cubicBezTo>
                    <a:pt x="4672" y="12312"/>
                    <a:pt x="6996" y="11794"/>
                    <a:pt x="7779" y="10367"/>
                  </a:cubicBezTo>
                  <a:cubicBezTo>
                    <a:pt x="8574" y="8890"/>
                    <a:pt x="8208" y="7526"/>
                    <a:pt x="9205" y="6213"/>
                  </a:cubicBezTo>
                  <a:cubicBezTo>
                    <a:pt x="10253" y="4900"/>
                    <a:pt x="12627" y="5682"/>
                    <a:pt x="13991" y="3738"/>
                  </a:cubicBezTo>
                  <a:cubicBezTo>
                    <a:pt x="14878" y="2459"/>
                    <a:pt x="15839" y="1779"/>
                    <a:pt x="17567" y="1779"/>
                  </a:cubicBezTo>
                  <a:cubicBezTo>
                    <a:pt x="18398" y="1779"/>
                    <a:pt x="19407" y="1937"/>
                    <a:pt x="20671" y="2261"/>
                  </a:cubicBezTo>
                  <a:cubicBezTo>
                    <a:pt x="21302" y="2425"/>
                    <a:pt x="22148" y="2425"/>
                    <a:pt x="22981" y="2425"/>
                  </a:cubicBezTo>
                  <a:lnTo>
                    <a:pt x="22981" y="430"/>
                  </a:lnTo>
                  <a:cubicBezTo>
                    <a:pt x="22300" y="430"/>
                    <a:pt x="21618" y="430"/>
                    <a:pt x="21087" y="316"/>
                  </a:cubicBezTo>
                  <a:cubicBezTo>
                    <a:pt x="20519" y="164"/>
                    <a:pt x="19989" y="51"/>
                    <a:pt x="19509" y="0"/>
                  </a:cubicBezTo>
                  <a:close/>
                </a:path>
              </a:pathLst>
            </a:custGeom>
            <a:solidFill>
              <a:schemeClr val="accent1"/>
            </a:solidFill>
            <a:ln>
              <a:noFill/>
            </a:ln>
            <a:effectLst>
              <a:outerShdw blurRad="41433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87471" y="525648"/>
              <a:ext cx="6156777" cy="4617985"/>
            </a:xfrm>
            <a:custGeom>
              <a:avLst/>
              <a:gdLst/>
              <a:ahLst/>
              <a:cxnLst/>
              <a:rect l="l" t="t" r="r" b="b"/>
              <a:pathLst>
                <a:path w="19093" h="14321" extrusionOk="0">
                  <a:moveTo>
                    <a:pt x="13678" y="0"/>
                  </a:moveTo>
                  <a:cubicBezTo>
                    <a:pt x="11950" y="0"/>
                    <a:pt x="10989" y="680"/>
                    <a:pt x="10102" y="1959"/>
                  </a:cubicBezTo>
                  <a:cubicBezTo>
                    <a:pt x="8738" y="3903"/>
                    <a:pt x="6364" y="3121"/>
                    <a:pt x="5316" y="4434"/>
                  </a:cubicBezTo>
                  <a:cubicBezTo>
                    <a:pt x="4319" y="5747"/>
                    <a:pt x="4685" y="7111"/>
                    <a:pt x="3890" y="8588"/>
                  </a:cubicBezTo>
                  <a:cubicBezTo>
                    <a:pt x="3107" y="10015"/>
                    <a:pt x="783" y="10533"/>
                    <a:pt x="367" y="11960"/>
                  </a:cubicBezTo>
                  <a:cubicBezTo>
                    <a:pt x="152" y="12692"/>
                    <a:pt x="0" y="13538"/>
                    <a:pt x="101" y="14321"/>
                  </a:cubicBezTo>
                  <a:lnTo>
                    <a:pt x="4054" y="14321"/>
                  </a:lnTo>
                  <a:cubicBezTo>
                    <a:pt x="3624" y="13323"/>
                    <a:pt x="4155" y="12111"/>
                    <a:pt x="4420" y="11215"/>
                  </a:cubicBezTo>
                  <a:cubicBezTo>
                    <a:pt x="4736" y="10116"/>
                    <a:pt x="6263" y="9586"/>
                    <a:pt x="6844" y="8437"/>
                  </a:cubicBezTo>
                  <a:cubicBezTo>
                    <a:pt x="7362" y="7376"/>
                    <a:pt x="7160" y="6328"/>
                    <a:pt x="7892" y="5330"/>
                  </a:cubicBezTo>
                  <a:cubicBezTo>
                    <a:pt x="8625" y="4270"/>
                    <a:pt x="10317" y="4648"/>
                    <a:pt x="11415" y="3323"/>
                  </a:cubicBezTo>
                  <a:cubicBezTo>
                    <a:pt x="12092" y="2474"/>
                    <a:pt x="12817" y="2021"/>
                    <a:pt x="13984" y="2021"/>
                  </a:cubicBezTo>
                  <a:cubicBezTo>
                    <a:pt x="14623" y="2021"/>
                    <a:pt x="15395" y="2157"/>
                    <a:pt x="16365" y="2439"/>
                  </a:cubicBezTo>
                  <a:cubicBezTo>
                    <a:pt x="17097" y="2641"/>
                    <a:pt x="18209" y="2590"/>
                    <a:pt x="19092" y="2855"/>
                  </a:cubicBezTo>
                  <a:lnTo>
                    <a:pt x="19092" y="646"/>
                  </a:lnTo>
                  <a:cubicBezTo>
                    <a:pt x="18259" y="646"/>
                    <a:pt x="17413" y="646"/>
                    <a:pt x="16782" y="482"/>
                  </a:cubicBezTo>
                  <a:cubicBezTo>
                    <a:pt x="15518" y="158"/>
                    <a:pt x="14509" y="0"/>
                    <a:pt x="13678" y="0"/>
                  </a:cubicBezTo>
                  <a:close/>
                </a:path>
              </a:pathLst>
            </a:custGeom>
            <a:solidFill>
              <a:schemeClr val="accent3"/>
            </a:solidFill>
            <a:ln>
              <a:noFill/>
            </a:ln>
            <a:effectLst>
              <a:outerShdw blurRad="41433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85274" y="1121048"/>
              <a:ext cx="5059020" cy="4022623"/>
            </a:xfrm>
            <a:custGeom>
              <a:avLst/>
              <a:gdLst/>
              <a:ahLst/>
              <a:cxnLst/>
              <a:rect l="l" t="t" r="r" b="b"/>
              <a:pathLst>
                <a:path w="15469" h="12300" extrusionOk="0">
                  <a:moveTo>
                    <a:pt x="10360" y="0"/>
                  </a:moveTo>
                  <a:cubicBezTo>
                    <a:pt x="9193" y="0"/>
                    <a:pt x="8468" y="453"/>
                    <a:pt x="7791" y="1302"/>
                  </a:cubicBezTo>
                  <a:cubicBezTo>
                    <a:pt x="6693" y="2627"/>
                    <a:pt x="5001" y="2249"/>
                    <a:pt x="4268" y="3309"/>
                  </a:cubicBezTo>
                  <a:cubicBezTo>
                    <a:pt x="3536" y="4307"/>
                    <a:pt x="3738" y="5355"/>
                    <a:pt x="3220" y="6416"/>
                  </a:cubicBezTo>
                  <a:cubicBezTo>
                    <a:pt x="2639" y="7565"/>
                    <a:pt x="1112" y="8095"/>
                    <a:pt x="796" y="9194"/>
                  </a:cubicBezTo>
                  <a:cubicBezTo>
                    <a:pt x="531" y="10090"/>
                    <a:pt x="0" y="11302"/>
                    <a:pt x="430" y="12300"/>
                  </a:cubicBezTo>
                  <a:lnTo>
                    <a:pt x="4799" y="12300"/>
                  </a:lnTo>
                  <a:cubicBezTo>
                    <a:pt x="2955" y="11201"/>
                    <a:pt x="4483" y="9623"/>
                    <a:pt x="4849" y="8411"/>
                  </a:cubicBezTo>
                  <a:cubicBezTo>
                    <a:pt x="5051" y="7678"/>
                    <a:pt x="5796" y="7148"/>
                    <a:pt x="6162" y="6302"/>
                  </a:cubicBezTo>
                  <a:cubicBezTo>
                    <a:pt x="6428" y="5570"/>
                    <a:pt x="6377" y="4837"/>
                    <a:pt x="6794" y="4143"/>
                  </a:cubicBezTo>
                  <a:cubicBezTo>
                    <a:pt x="7261" y="3360"/>
                    <a:pt x="8322" y="3360"/>
                    <a:pt x="9155" y="2627"/>
                  </a:cubicBezTo>
                  <a:cubicBezTo>
                    <a:pt x="9588" y="2224"/>
                    <a:pt x="10050" y="2004"/>
                    <a:pt x="10683" y="2004"/>
                  </a:cubicBezTo>
                  <a:cubicBezTo>
                    <a:pt x="11140" y="2004"/>
                    <a:pt x="11687" y="2119"/>
                    <a:pt x="12375" y="2362"/>
                  </a:cubicBezTo>
                  <a:cubicBezTo>
                    <a:pt x="12943" y="2564"/>
                    <a:pt x="13840" y="2627"/>
                    <a:pt x="14471" y="3095"/>
                  </a:cubicBezTo>
                  <a:cubicBezTo>
                    <a:pt x="15102" y="3625"/>
                    <a:pt x="15102" y="4774"/>
                    <a:pt x="15216" y="5721"/>
                  </a:cubicBezTo>
                  <a:cubicBezTo>
                    <a:pt x="15216" y="6037"/>
                    <a:pt x="15317" y="6352"/>
                    <a:pt x="15468" y="6618"/>
                  </a:cubicBezTo>
                  <a:lnTo>
                    <a:pt x="15468" y="834"/>
                  </a:lnTo>
                  <a:cubicBezTo>
                    <a:pt x="14585" y="569"/>
                    <a:pt x="13473" y="620"/>
                    <a:pt x="12741" y="418"/>
                  </a:cubicBezTo>
                  <a:cubicBezTo>
                    <a:pt x="11771" y="136"/>
                    <a:pt x="10999" y="0"/>
                    <a:pt x="10360" y="0"/>
                  </a:cubicBezTo>
                  <a:close/>
                </a:path>
              </a:pathLst>
            </a:custGeom>
            <a:solidFill>
              <a:schemeClr val="accent5"/>
            </a:solidFill>
            <a:ln>
              <a:noFill/>
            </a:ln>
            <a:effectLst>
              <a:outerShdw blurRad="41433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1986000" y="1433550"/>
            <a:ext cx="5172000" cy="22764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 name="Google Shape;16;p2"/>
          <p:cNvSpPr/>
          <p:nvPr/>
        </p:nvSpPr>
        <p:spPr>
          <a:xfrm>
            <a:off x="4991485" y="1720784"/>
            <a:ext cx="4159716" cy="3422774"/>
          </a:xfrm>
          <a:custGeom>
            <a:avLst/>
            <a:gdLst/>
            <a:ahLst/>
            <a:cxnLst/>
            <a:rect l="l" t="t" r="r" b="b"/>
            <a:pathLst>
              <a:path w="12514" h="10297" extrusionOk="0">
                <a:moveTo>
                  <a:pt x="7818" y="1910"/>
                </a:moveTo>
                <a:cubicBezTo>
                  <a:pt x="9371" y="1910"/>
                  <a:pt x="11014" y="4200"/>
                  <a:pt x="10468" y="6824"/>
                </a:cubicBezTo>
                <a:cubicBezTo>
                  <a:pt x="10105" y="8736"/>
                  <a:pt x="8414" y="9682"/>
                  <a:pt x="6841" y="9682"/>
                </a:cubicBezTo>
                <a:cubicBezTo>
                  <a:pt x="6118" y="9682"/>
                  <a:pt x="5420" y="9482"/>
                  <a:pt x="4887" y="9085"/>
                </a:cubicBezTo>
                <a:cubicBezTo>
                  <a:pt x="3258" y="7885"/>
                  <a:pt x="5632" y="6673"/>
                  <a:pt x="5884" y="5612"/>
                </a:cubicBezTo>
                <a:cubicBezTo>
                  <a:pt x="6200" y="4615"/>
                  <a:pt x="5947" y="2304"/>
                  <a:pt x="7526" y="1938"/>
                </a:cubicBezTo>
                <a:cubicBezTo>
                  <a:pt x="7623" y="1919"/>
                  <a:pt x="7720" y="1910"/>
                  <a:pt x="7818" y="1910"/>
                </a:cubicBezTo>
                <a:close/>
                <a:moveTo>
                  <a:pt x="7728" y="1"/>
                </a:moveTo>
                <a:cubicBezTo>
                  <a:pt x="7095" y="1"/>
                  <a:pt x="6633" y="221"/>
                  <a:pt x="6200" y="624"/>
                </a:cubicBezTo>
                <a:cubicBezTo>
                  <a:pt x="5367" y="1357"/>
                  <a:pt x="4306" y="1357"/>
                  <a:pt x="3839" y="2140"/>
                </a:cubicBezTo>
                <a:cubicBezTo>
                  <a:pt x="3422" y="2834"/>
                  <a:pt x="3473" y="3567"/>
                  <a:pt x="3207" y="4299"/>
                </a:cubicBezTo>
                <a:cubicBezTo>
                  <a:pt x="2841" y="5145"/>
                  <a:pt x="2096" y="5675"/>
                  <a:pt x="1894" y="6408"/>
                </a:cubicBezTo>
                <a:cubicBezTo>
                  <a:pt x="1528" y="7620"/>
                  <a:pt x="0" y="9198"/>
                  <a:pt x="1844" y="10297"/>
                </a:cubicBezTo>
                <a:lnTo>
                  <a:pt x="9420" y="10297"/>
                </a:lnTo>
                <a:cubicBezTo>
                  <a:pt x="10051" y="9716"/>
                  <a:pt x="10569" y="8984"/>
                  <a:pt x="11251" y="8516"/>
                </a:cubicBezTo>
                <a:cubicBezTo>
                  <a:pt x="11781" y="8201"/>
                  <a:pt x="12198" y="7822"/>
                  <a:pt x="12513" y="7355"/>
                </a:cubicBezTo>
                <a:lnTo>
                  <a:pt x="12513" y="4615"/>
                </a:lnTo>
                <a:cubicBezTo>
                  <a:pt x="12362" y="4349"/>
                  <a:pt x="12261" y="4034"/>
                  <a:pt x="12261" y="3718"/>
                </a:cubicBezTo>
                <a:cubicBezTo>
                  <a:pt x="12147" y="2771"/>
                  <a:pt x="12147" y="1622"/>
                  <a:pt x="11516" y="1092"/>
                </a:cubicBezTo>
                <a:cubicBezTo>
                  <a:pt x="10885" y="624"/>
                  <a:pt x="9988" y="561"/>
                  <a:pt x="9420" y="359"/>
                </a:cubicBezTo>
                <a:cubicBezTo>
                  <a:pt x="8732" y="116"/>
                  <a:pt x="8185" y="1"/>
                  <a:pt x="7728" y="1"/>
                </a:cubicBezTo>
                <a:close/>
              </a:path>
            </a:pathLst>
          </a:custGeom>
          <a:solidFill>
            <a:schemeClr val="lt2"/>
          </a:solidFill>
          <a:ln>
            <a:noFill/>
          </a:ln>
          <a:effectLst>
            <a:outerShdw blurRad="41433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44023" y="2271491"/>
            <a:ext cx="2660373" cy="2665517"/>
          </a:xfrm>
          <a:custGeom>
            <a:avLst/>
            <a:gdLst/>
            <a:ahLst/>
            <a:cxnLst/>
            <a:rect l="l" t="t" r="r" b="b"/>
            <a:pathLst>
              <a:path w="7758" h="7773" extrusionOk="0">
                <a:moveTo>
                  <a:pt x="4561" y="1"/>
                </a:moveTo>
                <a:cubicBezTo>
                  <a:pt x="4463" y="1"/>
                  <a:pt x="4366" y="10"/>
                  <a:pt x="4269" y="29"/>
                </a:cubicBezTo>
                <a:cubicBezTo>
                  <a:pt x="2690" y="395"/>
                  <a:pt x="2943" y="2706"/>
                  <a:pt x="2627" y="3703"/>
                </a:cubicBezTo>
                <a:cubicBezTo>
                  <a:pt x="2375" y="4764"/>
                  <a:pt x="1" y="5976"/>
                  <a:pt x="1630" y="7176"/>
                </a:cubicBezTo>
                <a:cubicBezTo>
                  <a:pt x="2163" y="7573"/>
                  <a:pt x="2861" y="7773"/>
                  <a:pt x="3584" y="7773"/>
                </a:cubicBezTo>
                <a:cubicBezTo>
                  <a:pt x="5157" y="7773"/>
                  <a:pt x="6848" y="6827"/>
                  <a:pt x="7211" y="4915"/>
                </a:cubicBezTo>
                <a:cubicBezTo>
                  <a:pt x="7757" y="2291"/>
                  <a:pt x="6114" y="1"/>
                  <a:pt x="4561" y="1"/>
                </a:cubicBezTo>
                <a:close/>
              </a:path>
            </a:pathLst>
          </a:custGeom>
          <a:solidFill>
            <a:schemeClr val="accent6"/>
          </a:solidFill>
          <a:ln>
            <a:noFill/>
          </a:ln>
          <a:effectLst>
            <a:outerShdw blurRad="642938" dist="11430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942650" y="1872750"/>
            <a:ext cx="5258700" cy="139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1pPr>
            <a:lvl2pPr lvl="1" algn="ctr">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2pPr>
            <a:lvl3pPr lvl="2" algn="ctr">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3pPr>
            <a:lvl4pPr lvl="3" algn="ctr">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4pPr>
            <a:lvl5pPr lvl="4" algn="ctr">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5pPr>
            <a:lvl6pPr lvl="5" algn="ctr">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6pPr>
            <a:lvl7pPr lvl="6" algn="ctr">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7pPr>
            <a:lvl8pPr lvl="7" algn="ctr">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8pPr>
            <a:lvl9pPr lvl="8" algn="ctr">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9pPr>
          </a:lstStyle>
          <a:p>
            <a:endParaRPr/>
          </a:p>
        </p:txBody>
      </p:sp>
      <p:sp>
        <p:nvSpPr>
          <p:cNvPr id="19" name="Google Shape;19;p2"/>
          <p:cNvSpPr/>
          <p:nvPr/>
        </p:nvSpPr>
        <p:spPr>
          <a:xfrm>
            <a:off x="7985297" y="-37"/>
            <a:ext cx="1165643" cy="144321"/>
          </a:xfrm>
          <a:custGeom>
            <a:avLst/>
            <a:gdLst/>
            <a:ahLst/>
            <a:cxnLst/>
            <a:rect l="l" t="t" r="r" b="b"/>
            <a:pathLst>
              <a:path w="3473" h="430" extrusionOk="0">
                <a:moveTo>
                  <a:pt x="0" y="0"/>
                </a:moveTo>
                <a:cubicBezTo>
                  <a:pt x="480" y="51"/>
                  <a:pt x="1010" y="164"/>
                  <a:pt x="1578" y="316"/>
                </a:cubicBezTo>
                <a:cubicBezTo>
                  <a:pt x="2109" y="430"/>
                  <a:pt x="2791" y="430"/>
                  <a:pt x="3472" y="430"/>
                </a:cubicBezTo>
                <a:lnTo>
                  <a:pt x="3472" y="0"/>
                </a:lnTo>
                <a:close/>
              </a:path>
            </a:pathLst>
          </a:custGeom>
          <a:solidFill>
            <a:schemeClr val="accent1"/>
          </a:solidFill>
          <a:ln>
            <a:noFill/>
          </a:ln>
          <a:effectLst>
            <a:outerShdw blurRad="41433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601970" y="503144"/>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707200" y="1152475"/>
            <a:ext cx="77268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grpSp>
        <p:nvGrpSpPr>
          <p:cNvPr id="41" name="Google Shape;41;p4"/>
          <p:cNvGrpSpPr/>
          <p:nvPr/>
        </p:nvGrpSpPr>
        <p:grpSpPr>
          <a:xfrm flipH="1">
            <a:off x="6768148" y="0"/>
            <a:ext cx="3232524" cy="3828498"/>
            <a:chOff x="308350" y="0"/>
            <a:chExt cx="3232524" cy="3828498"/>
          </a:xfrm>
        </p:grpSpPr>
        <p:sp>
          <p:nvSpPr>
            <p:cNvPr id="42" name="Google Shape;42;p4"/>
            <p:cNvSpPr/>
            <p:nvPr/>
          </p:nvSpPr>
          <p:spPr>
            <a:xfrm flipH="1">
              <a:off x="555854" y="540"/>
              <a:ext cx="2985020" cy="3827959"/>
            </a:xfrm>
            <a:custGeom>
              <a:avLst/>
              <a:gdLst/>
              <a:ahLst/>
              <a:cxnLst/>
              <a:rect l="l" t="t" r="r" b="b"/>
              <a:pathLst>
                <a:path w="24825" h="31834" extrusionOk="0">
                  <a:moveTo>
                    <a:pt x="0" y="1"/>
                  </a:moveTo>
                  <a:cubicBezTo>
                    <a:pt x="631" y="4420"/>
                    <a:pt x="2892" y="8158"/>
                    <a:pt x="6465" y="10683"/>
                  </a:cubicBezTo>
                  <a:cubicBezTo>
                    <a:pt x="9155" y="12527"/>
                    <a:pt x="11364" y="14320"/>
                    <a:pt x="11314" y="17211"/>
                  </a:cubicBezTo>
                  <a:cubicBezTo>
                    <a:pt x="11200" y="21782"/>
                    <a:pt x="11099" y="26467"/>
                    <a:pt x="16731" y="30104"/>
                  </a:cubicBezTo>
                  <a:cubicBezTo>
                    <a:pt x="17729" y="30735"/>
                    <a:pt x="18676" y="31253"/>
                    <a:pt x="19522" y="31682"/>
                  </a:cubicBezTo>
                  <a:cubicBezTo>
                    <a:pt x="19623" y="31732"/>
                    <a:pt x="19724" y="31783"/>
                    <a:pt x="19774" y="31833"/>
                  </a:cubicBezTo>
                  <a:lnTo>
                    <a:pt x="24825" y="31833"/>
                  </a:lnTo>
                  <a:cubicBezTo>
                    <a:pt x="24774" y="31783"/>
                    <a:pt x="24673" y="31732"/>
                    <a:pt x="24572" y="31682"/>
                  </a:cubicBezTo>
                  <a:cubicBezTo>
                    <a:pt x="23726" y="31253"/>
                    <a:pt x="22779" y="30735"/>
                    <a:pt x="21782" y="30104"/>
                  </a:cubicBezTo>
                  <a:cubicBezTo>
                    <a:pt x="16201" y="26467"/>
                    <a:pt x="16251" y="21782"/>
                    <a:pt x="16365" y="17211"/>
                  </a:cubicBezTo>
                  <a:cubicBezTo>
                    <a:pt x="16415" y="14320"/>
                    <a:pt x="14206" y="12527"/>
                    <a:pt x="11567" y="10683"/>
                  </a:cubicBezTo>
                  <a:cubicBezTo>
                    <a:pt x="7943" y="8158"/>
                    <a:pt x="5682" y="4420"/>
                    <a:pt x="5051" y="1"/>
                  </a:cubicBezTo>
                  <a:close/>
                </a:path>
              </a:pathLst>
            </a:custGeom>
            <a:solidFill>
              <a:schemeClr val="accent3"/>
            </a:solidFill>
            <a:ln>
              <a:noFill/>
            </a:ln>
            <a:effectLst>
              <a:outerShdw blurRad="400050" dist="57150" dir="6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308350" y="540"/>
              <a:ext cx="2985020" cy="3827959"/>
            </a:xfrm>
            <a:custGeom>
              <a:avLst/>
              <a:gdLst/>
              <a:ahLst/>
              <a:cxnLst/>
              <a:rect l="l" t="t" r="r" b="b"/>
              <a:pathLst>
                <a:path w="24825" h="31834" extrusionOk="0">
                  <a:moveTo>
                    <a:pt x="0" y="1"/>
                  </a:moveTo>
                  <a:cubicBezTo>
                    <a:pt x="631" y="4420"/>
                    <a:pt x="2892" y="8158"/>
                    <a:pt x="6465" y="10683"/>
                  </a:cubicBezTo>
                  <a:cubicBezTo>
                    <a:pt x="9155" y="12527"/>
                    <a:pt x="11364" y="14320"/>
                    <a:pt x="11314" y="17211"/>
                  </a:cubicBezTo>
                  <a:cubicBezTo>
                    <a:pt x="11200" y="21782"/>
                    <a:pt x="11099" y="26467"/>
                    <a:pt x="16731" y="30104"/>
                  </a:cubicBezTo>
                  <a:cubicBezTo>
                    <a:pt x="17729" y="30735"/>
                    <a:pt x="18676" y="31253"/>
                    <a:pt x="19522" y="31682"/>
                  </a:cubicBezTo>
                  <a:cubicBezTo>
                    <a:pt x="19623" y="31732"/>
                    <a:pt x="19724" y="31783"/>
                    <a:pt x="19774" y="31833"/>
                  </a:cubicBezTo>
                  <a:lnTo>
                    <a:pt x="24825" y="31833"/>
                  </a:lnTo>
                  <a:cubicBezTo>
                    <a:pt x="24774" y="31783"/>
                    <a:pt x="24673" y="31732"/>
                    <a:pt x="24572" y="31682"/>
                  </a:cubicBezTo>
                  <a:cubicBezTo>
                    <a:pt x="23726" y="31253"/>
                    <a:pt x="22779" y="30735"/>
                    <a:pt x="21782" y="30104"/>
                  </a:cubicBezTo>
                  <a:cubicBezTo>
                    <a:pt x="16201" y="26467"/>
                    <a:pt x="16251" y="21782"/>
                    <a:pt x="16365" y="17211"/>
                  </a:cubicBezTo>
                  <a:cubicBezTo>
                    <a:pt x="16415" y="14320"/>
                    <a:pt x="14206" y="12527"/>
                    <a:pt x="11567" y="10683"/>
                  </a:cubicBezTo>
                  <a:cubicBezTo>
                    <a:pt x="7943" y="8158"/>
                    <a:pt x="5682" y="4420"/>
                    <a:pt x="5051" y="1"/>
                  </a:cubicBezTo>
                  <a:close/>
                </a:path>
              </a:pathLst>
            </a:custGeom>
            <a:solidFill>
              <a:schemeClr val="accent5"/>
            </a:solidFill>
            <a:ln>
              <a:noFill/>
            </a:ln>
            <a:effectLst>
              <a:outerShdw blurRad="400050" dist="57150" dir="6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585801" y="540"/>
              <a:ext cx="2452711" cy="3827959"/>
            </a:xfrm>
            <a:custGeom>
              <a:avLst/>
              <a:gdLst/>
              <a:ahLst/>
              <a:cxnLst/>
              <a:rect l="l" t="t" r="r" b="b"/>
              <a:pathLst>
                <a:path w="19889" h="31834" extrusionOk="0">
                  <a:moveTo>
                    <a:pt x="1" y="1"/>
                  </a:moveTo>
                  <a:cubicBezTo>
                    <a:pt x="632" y="4420"/>
                    <a:pt x="2893" y="8158"/>
                    <a:pt x="6517" y="10683"/>
                  </a:cubicBezTo>
                  <a:cubicBezTo>
                    <a:pt x="9156" y="12527"/>
                    <a:pt x="11365" y="14320"/>
                    <a:pt x="11315" y="17211"/>
                  </a:cubicBezTo>
                  <a:cubicBezTo>
                    <a:pt x="11201" y="21782"/>
                    <a:pt x="11151" y="26467"/>
                    <a:pt x="16732" y="30104"/>
                  </a:cubicBezTo>
                  <a:cubicBezTo>
                    <a:pt x="17729" y="30735"/>
                    <a:pt x="18676" y="31253"/>
                    <a:pt x="19522" y="31682"/>
                  </a:cubicBezTo>
                  <a:cubicBezTo>
                    <a:pt x="19623" y="31732"/>
                    <a:pt x="19724" y="31783"/>
                    <a:pt x="19775" y="31833"/>
                  </a:cubicBezTo>
                  <a:lnTo>
                    <a:pt x="19889" y="31833"/>
                  </a:lnTo>
                  <a:lnTo>
                    <a:pt x="19889" y="28311"/>
                  </a:lnTo>
                  <a:cubicBezTo>
                    <a:pt x="19674" y="28096"/>
                    <a:pt x="19409" y="27843"/>
                    <a:pt x="19257" y="27629"/>
                  </a:cubicBezTo>
                  <a:cubicBezTo>
                    <a:pt x="16517" y="24472"/>
                    <a:pt x="16618" y="20785"/>
                    <a:pt x="16681" y="17211"/>
                  </a:cubicBezTo>
                  <a:cubicBezTo>
                    <a:pt x="16732" y="14320"/>
                    <a:pt x="14522" y="12527"/>
                    <a:pt x="11883" y="10683"/>
                  </a:cubicBezTo>
                  <a:cubicBezTo>
                    <a:pt x="8259" y="8158"/>
                    <a:pt x="5999" y="4420"/>
                    <a:pt x="5367" y="1"/>
                  </a:cubicBezTo>
                  <a:close/>
                </a:path>
              </a:pathLst>
            </a:custGeom>
            <a:solidFill>
              <a:schemeClr val="lt2"/>
            </a:solidFill>
            <a:ln>
              <a:noFill/>
            </a:ln>
            <a:effectLst>
              <a:outerShdw blurRad="400050" dist="57150" dir="6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888485" y="0"/>
              <a:ext cx="1824726" cy="3436196"/>
            </a:xfrm>
            <a:custGeom>
              <a:avLst/>
              <a:gdLst/>
              <a:ahLst/>
              <a:cxnLst/>
              <a:rect l="l" t="t" r="r" b="b"/>
              <a:pathLst>
                <a:path w="14522" h="28046" extrusionOk="0">
                  <a:moveTo>
                    <a:pt x="0" y="1"/>
                  </a:moveTo>
                  <a:cubicBezTo>
                    <a:pt x="632" y="4420"/>
                    <a:pt x="2892" y="8158"/>
                    <a:pt x="6516" y="10683"/>
                  </a:cubicBezTo>
                  <a:cubicBezTo>
                    <a:pt x="9155" y="12527"/>
                    <a:pt x="11365" y="14320"/>
                    <a:pt x="11314" y="17211"/>
                  </a:cubicBezTo>
                  <a:cubicBezTo>
                    <a:pt x="11251" y="20785"/>
                    <a:pt x="11150" y="24472"/>
                    <a:pt x="13890" y="27629"/>
                  </a:cubicBezTo>
                  <a:cubicBezTo>
                    <a:pt x="14092" y="27780"/>
                    <a:pt x="14307" y="27894"/>
                    <a:pt x="14522" y="28045"/>
                  </a:cubicBezTo>
                  <a:lnTo>
                    <a:pt x="14522" y="25103"/>
                  </a:lnTo>
                  <a:lnTo>
                    <a:pt x="14522" y="9900"/>
                  </a:lnTo>
                  <a:cubicBezTo>
                    <a:pt x="12994" y="8057"/>
                    <a:pt x="11150" y="6744"/>
                    <a:pt x="9887" y="5847"/>
                  </a:cubicBezTo>
                  <a:cubicBezTo>
                    <a:pt x="8360" y="4850"/>
                    <a:pt x="6630" y="3006"/>
                    <a:pt x="5998" y="1"/>
                  </a:cubicBezTo>
                  <a:close/>
                </a:path>
              </a:pathLst>
            </a:custGeom>
            <a:solidFill>
              <a:schemeClr val="accent6"/>
            </a:solidFill>
            <a:ln>
              <a:noFill/>
            </a:ln>
            <a:effectLst>
              <a:outerShdw blurRad="400050" dist="57150" dir="6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48" name="Google Shape;48;p5"/>
          <p:cNvSpPr/>
          <p:nvPr/>
        </p:nvSpPr>
        <p:spPr>
          <a:xfrm>
            <a:off x="2047875" y="218200"/>
            <a:ext cx="7159800" cy="11622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 name="Google Shape;49;p5"/>
          <p:cNvSpPr/>
          <p:nvPr/>
        </p:nvSpPr>
        <p:spPr>
          <a:xfrm>
            <a:off x="1101550" y="1750175"/>
            <a:ext cx="3120900" cy="31632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4921550" y="1750175"/>
            <a:ext cx="3120900" cy="31632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txBox="1"/>
          <p:nvPr/>
        </p:nvSpPr>
        <p:spPr>
          <a:xfrm>
            <a:off x="1543150" y="3185125"/>
            <a:ext cx="2237700" cy="98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a:solidFill>
                <a:srgbClr val="2D225E"/>
              </a:solidFill>
              <a:latin typeface="Scope One"/>
              <a:ea typeface="Scope One"/>
              <a:cs typeface="Scope One"/>
              <a:sym typeface="Scope One"/>
            </a:endParaRPr>
          </a:p>
        </p:txBody>
      </p:sp>
      <p:grpSp>
        <p:nvGrpSpPr>
          <p:cNvPr id="52" name="Google Shape;52;p5"/>
          <p:cNvGrpSpPr/>
          <p:nvPr/>
        </p:nvGrpSpPr>
        <p:grpSpPr>
          <a:xfrm>
            <a:off x="856" y="7"/>
            <a:ext cx="2836027" cy="5148205"/>
            <a:chOff x="856" y="7"/>
            <a:chExt cx="2836027" cy="5148205"/>
          </a:xfrm>
        </p:grpSpPr>
        <p:grpSp>
          <p:nvGrpSpPr>
            <p:cNvPr id="53" name="Google Shape;53;p5"/>
            <p:cNvGrpSpPr/>
            <p:nvPr/>
          </p:nvGrpSpPr>
          <p:grpSpPr>
            <a:xfrm rot="10800000">
              <a:off x="856" y="7"/>
              <a:ext cx="2836027" cy="1867336"/>
              <a:chOff x="6003366" y="3080274"/>
              <a:chExt cx="3140672" cy="2067925"/>
            </a:xfrm>
          </p:grpSpPr>
          <p:sp>
            <p:nvSpPr>
              <p:cNvPr id="54" name="Google Shape;54;p5"/>
              <p:cNvSpPr/>
              <p:nvPr/>
            </p:nvSpPr>
            <p:spPr>
              <a:xfrm>
                <a:off x="6003366" y="3080274"/>
                <a:ext cx="3140667" cy="2067925"/>
              </a:xfrm>
              <a:custGeom>
                <a:avLst/>
                <a:gdLst/>
                <a:ahLst/>
                <a:cxnLst/>
                <a:rect l="l" t="t" r="r" b="b"/>
                <a:pathLst>
                  <a:path w="16782" h="11050" extrusionOk="0">
                    <a:moveTo>
                      <a:pt x="10620" y="1"/>
                    </a:moveTo>
                    <a:cubicBezTo>
                      <a:pt x="4735" y="1"/>
                      <a:pt x="0" y="4787"/>
                      <a:pt x="0" y="10633"/>
                    </a:cubicBezTo>
                    <a:lnTo>
                      <a:pt x="0" y="11050"/>
                    </a:lnTo>
                    <a:lnTo>
                      <a:pt x="16782" y="11050"/>
                    </a:lnTo>
                    <a:lnTo>
                      <a:pt x="16782" y="1946"/>
                    </a:lnTo>
                    <a:cubicBezTo>
                      <a:pt x="15039" y="733"/>
                      <a:pt x="12943" y="1"/>
                      <a:pt x="10620" y="1"/>
                    </a:cubicBezTo>
                    <a:close/>
                  </a:path>
                </a:pathLst>
              </a:custGeom>
              <a:solidFill>
                <a:schemeClr val="accent1"/>
              </a:solidFill>
              <a:ln>
                <a:noFill/>
              </a:ln>
              <a:effectLst>
                <a:outerShdw blurRad="285750" dist="9525" dir="5760000" algn="bl" rotWithShape="0">
                  <a:srgbClr val="000000">
                    <a:alpha val="6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6486524" y="3398403"/>
                <a:ext cx="2657514" cy="1749795"/>
              </a:xfrm>
              <a:custGeom>
                <a:avLst/>
                <a:gdLst/>
                <a:ahLst/>
                <a:cxnLst/>
                <a:rect l="l" t="t" r="r" b="b"/>
                <a:pathLst>
                  <a:path w="16782" h="11050" extrusionOk="0">
                    <a:moveTo>
                      <a:pt x="10620" y="1"/>
                    </a:moveTo>
                    <a:cubicBezTo>
                      <a:pt x="4735" y="1"/>
                      <a:pt x="0" y="4787"/>
                      <a:pt x="0" y="10633"/>
                    </a:cubicBezTo>
                    <a:lnTo>
                      <a:pt x="0" y="11050"/>
                    </a:lnTo>
                    <a:lnTo>
                      <a:pt x="16782" y="11050"/>
                    </a:lnTo>
                    <a:lnTo>
                      <a:pt x="16782" y="1946"/>
                    </a:lnTo>
                    <a:cubicBezTo>
                      <a:pt x="15039" y="733"/>
                      <a:pt x="12943" y="1"/>
                      <a:pt x="10620" y="1"/>
                    </a:cubicBezTo>
                    <a:close/>
                  </a:path>
                </a:pathLst>
              </a:custGeom>
              <a:solidFill>
                <a:schemeClr val="accent3"/>
              </a:solidFill>
              <a:ln>
                <a:noFill/>
              </a:ln>
              <a:effectLst>
                <a:outerShdw blurRad="285750" dist="9525" dir="5760000" algn="bl" rotWithShape="0">
                  <a:srgbClr val="000000">
                    <a:alpha val="6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931452" y="3691366"/>
                <a:ext cx="2212581" cy="1456832"/>
              </a:xfrm>
              <a:custGeom>
                <a:avLst/>
                <a:gdLst/>
                <a:ahLst/>
                <a:cxnLst/>
                <a:rect l="l" t="t" r="r" b="b"/>
                <a:pathLst>
                  <a:path w="16782" h="11050" extrusionOk="0">
                    <a:moveTo>
                      <a:pt x="10620" y="1"/>
                    </a:moveTo>
                    <a:cubicBezTo>
                      <a:pt x="4735" y="1"/>
                      <a:pt x="0" y="4787"/>
                      <a:pt x="0" y="10633"/>
                    </a:cubicBezTo>
                    <a:lnTo>
                      <a:pt x="0" y="11050"/>
                    </a:lnTo>
                    <a:lnTo>
                      <a:pt x="16782" y="11050"/>
                    </a:lnTo>
                    <a:lnTo>
                      <a:pt x="16782" y="1946"/>
                    </a:lnTo>
                    <a:cubicBezTo>
                      <a:pt x="15039" y="733"/>
                      <a:pt x="12943" y="1"/>
                      <a:pt x="10620" y="1"/>
                    </a:cubicBezTo>
                    <a:close/>
                  </a:path>
                </a:pathLst>
              </a:custGeom>
              <a:solidFill>
                <a:schemeClr val="accent5"/>
              </a:solidFill>
              <a:ln>
                <a:noFill/>
              </a:ln>
              <a:effectLst>
                <a:outerShdw blurRad="285750" dist="9525" dir="5760000" algn="bl" rotWithShape="0">
                  <a:srgbClr val="000000">
                    <a:alpha val="6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7464527" y="4042370"/>
                <a:ext cx="1679501" cy="1105829"/>
              </a:xfrm>
              <a:custGeom>
                <a:avLst/>
                <a:gdLst/>
                <a:ahLst/>
                <a:cxnLst/>
                <a:rect l="l" t="t" r="r" b="b"/>
                <a:pathLst>
                  <a:path w="16782" h="11050" extrusionOk="0">
                    <a:moveTo>
                      <a:pt x="10620" y="1"/>
                    </a:moveTo>
                    <a:cubicBezTo>
                      <a:pt x="4735" y="1"/>
                      <a:pt x="0" y="4787"/>
                      <a:pt x="0" y="10633"/>
                    </a:cubicBezTo>
                    <a:lnTo>
                      <a:pt x="0" y="11050"/>
                    </a:lnTo>
                    <a:lnTo>
                      <a:pt x="16782" y="11050"/>
                    </a:lnTo>
                    <a:lnTo>
                      <a:pt x="16782" y="1946"/>
                    </a:lnTo>
                    <a:cubicBezTo>
                      <a:pt x="15039" y="733"/>
                      <a:pt x="12943" y="1"/>
                      <a:pt x="10620" y="1"/>
                    </a:cubicBezTo>
                    <a:close/>
                  </a:path>
                </a:pathLst>
              </a:custGeom>
              <a:solidFill>
                <a:schemeClr val="lt2"/>
              </a:solidFill>
              <a:ln>
                <a:noFill/>
              </a:ln>
              <a:effectLst>
                <a:outerShdw blurRad="285750" dist="9525" dir="5760000" algn="bl" rotWithShape="0">
                  <a:srgbClr val="000000">
                    <a:alpha val="6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5400000">
                <a:off x="8373505" y="4372991"/>
                <a:ext cx="612273" cy="928722"/>
              </a:xfrm>
              <a:custGeom>
                <a:avLst/>
                <a:gdLst/>
                <a:ahLst/>
                <a:cxnLst/>
                <a:rect l="l" t="t" r="r" b="b"/>
                <a:pathLst>
                  <a:path w="3473" h="5268" extrusionOk="0">
                    <a:moveTo>
                      <a:pt x="2648" y="0"/>
                    </a:moveTo>
                    <a:cubicBezTo>
                      <a:pt x="1213" y="0"/>
                      <a:pt x="51" y="1144"/>
                      <a:pt x="51" y="2578"/>
                    </a:cubicBezTo>
                    <a:cubicBezTo>
                      <a:pt x="0" y="4055"/>
                      <a:pt x="1162" y="5217"/>
                      <a:pt x="2627" y="5267"/>
                    </a:cubicBezTo>
                    <a:cubicBezTo>
                      <a:pt x="2942" y="5267"/>
                      <a:pt x="3208" y="5217"/>
                      <a:pt x="3473" y="5103"/>
                    </a:cubicBezTo>
                    <a:lnTo>
                      <a:pt x="3473" y="103"/>
                    </a:lnTo>
                    <a:cubicBezTo>
                      <a:pt x="3258" y="52"/>
                      <a:pt x="2993" y="2"/>
                      <a:pt x="2740" y="2"/>
                    </a:cubicBezTo>
                    <a:cubicBezTo>
                      <a:pt x="2709" y="1"/>
                      <a:pt x="2678" y="0"/>
                      <a:pt x="2648" y="0"/>
                    </a:cubicBezTo>
                    <a:close/>
                  </a:path>
                </a:pathLst>
              </a:custGeom>
              <a:solidFill>
                <a:schemeClr val="accent6"/>
              </a:solidFill>
              <a:ln>
                <a:noFill/>
              </a:ln>
              <a:effectLst>
                <a:outerShdw blurRad="142875" dist="9525" dir="576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5"/>
            <p:cNvGrpSpPr/>
            <p:nvPr/>
          </p:nvGrpSpPr>
          <p:grpSpPr>
            <a:xfrm rot="10800000">
              <a:off x="859" y="3602228"/>
              <a:ext cx="1332860" cy="1545985"/>
              <a:chOff x="6931452" y="0"/>
              <a:chExt cx="2212584" cy="2566375"/>
            </a:xfrm>
          </p:grpSpPr>
          <p:sp>
            <p:nvSpPr>
              <p:cNvPr id="60" name="Google Shape;60;p5"/>
              <p:cNvSpPr/>
              <p:nvPr/>
            </p:nvSpPr>
            <p:spPr>
              <a:xfrm>
                <a:off x="6931452" y="0"/>
                <a:ext cx="2212566" cy="2566375"/>
              </a:xfrm>
              <a:custGeom>
                <a:avLst/>
                <a:gdLst/>
                <a:ahLst/>
                <a:cxnLst/>
                <a:rect l="l" t="t" r="r" b="b"/>
                <a:pathLst>
                  <a:path w="7893" h="9155" extrusionOk="0">
                    <a:moveTo>
                      <a:pt x="1099" y="0"/>
                    </a:moveTo>
                    <a:cubicBezTo>
                      <a:pt x="367" y="947"/>
                      <a:pt x="1" y="2159"/>
                      <a:pt x="1" y="3422"/>
                    </a:cubicBezTo>
                    <a:cubicBezTo>
                      <a:pt x="1" y="6579"/>
                      <a:pt x="2577" y="9155"/>
                      <a:pt x="5733" y="9155"/>
                    </a:cubicBezTo>
                    <a:cubicBezTo>
                      <a:pt x="6529" y="9155"/>
                      <a:pt x="7261" y="8991"/>
                      <a:pt x="7893" y="8738"/>
                    </a:cubicBezTo>
                    <a:lnTo>
                      <a:pt x="7893" y="0"/>
                    </a:lnTo>
                    <a:close/>
                  </a:path>
                </a:pathLst>
              </a:custGeom>
              <a:solidFill>
                <a:schemeClr val="accent3"/>
              </a:solidFill>
              <a:ln>
                <a:noFill/>
              </a:ln>
              <a:effectLst>
                <a:outerShdw blurRad="2714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239001" y="0"/>
                <a:ext cx="1905035" cy="2209651"/>
              </a:xfrm>
              <a:custGeom>
                <a:avLst/>
                <a:gdLst/>
                <a:ahLst/>
                <a:cxnLst/>
                <a:rect l="l" t="t" r="r" b="b"/>
                <a:pathLst>
                  <a:path w="7893" h="9155" extrusionOk="0">
                    <a:moveTo>
                      <a:pt x="1099" y="0"/>
                    </a:moveTo>
                    <a:cubicBezTo>
                      <a:pt x="367" y="947"/>
                      <a:pt x="1" y="2159"/>
                      <a:pt x="1" y="3422"/>
                    </a:cubicBezTo>
                    <a:cubicBezTo>
                      <a:pt x="1" y="6579"/>
                      <a:pt x="2577" y="9155"/>
                      <a:pt x="5733" y="9155"/>
                    </a:cubicBezTo>
                    <a:cubicBezTo>
                      <a:pt x="6529" y="9155"/>
                      <a:pt x="7261" y="8991"/>
                      <a:pt x="7893" y="8738"/>
                    </a:cubicBezTo>
                    <a:lnTo>
                      <a:pt x="7893" y="0"/>
                    </a:lnTo>
                    <a:close/>
                  </a:path>
                </a:pathLst>
              </a:custGeom>
              <a:solidFill>
                <a:schemeClr val="accent5"/>
              </a:solidFill>
              <a:ln>
                <a:noFill/>
              </a:ln>
              <a:effectLst>
                <a:outerShdw blurRad="214313" dist="952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464530" y="0"/>
                <a:ext cx="1679492" cy="1948047"/>
              </a:xfrm>
              <a:custGeom>
                <a:avLst/>
                <a:gdLst/>
                <a:ahLst/>
                <a:cxnLst/>
                <a:rect l="l" t="t" r="r" b="b"/>
                <a:pathLst>
                  <a:path w="7893" h="9155" extrusionOk="0">
                    <a:moveTo>
                      <a:pt x="1099" y="0"/>
                    </a:moveTo>
                    <a:cubicBezTo>
                      <a:pt x="367" y="947"/>
                      <a:pt x="1" y="2159"/>
                      <a:pt x="1" y="3422"/>
                    </a:cubicBezTo>
                    <a:cubicBezTo>
                      <a:pt x="1" y="6579"/>
                      <a:pt x="2577" y="9155"/>
                      <a:pt x="5733" y="9155"/>
                    </a:cubicBezTo>
                    <a:cubicBezTo>
                      <a:pt x="6529" y="9155"/>
                      <a:pt x="7261" y="8991"/>
                      <a:pt x="7893" y="8738"/>
                    </a:cubicBezTo>
                    <a:lnTo>
                      <a:pt x="7893" y="0"/>
                    </a:lnTo>
                    <a:close/>
                  </a:path>
                </a:pathLst>
              </a:custGeom>
              <a:solidFill>
                <a:schemeClr val="lt2"/>
              </a:solidFill>
              <a:ln>
                <a:noFill/>
              </a:ln>
              <a:effectLst>
                <a:outerShdw blurRad="385763" dist="952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752535" y="0"/>
                <a:ext cx="1391496" cy="1613981"/>
              </a:xfrm>
              <a:custGeom>
                <a:avLst/>
                <a:gdLst/>
                <a:ahLst/>
                <a:cxnLst/>
                <a:rect l="l" t="t" r="r" b="b"/>
                <a:pathLst>
                  <a:path w="7893" h="9155" extrusionOk="0">
                    <a:moveTo>
                      <a:pt x="1099" y="0"/>
                    </a:moveTo>
                    <a:cubicBezTo>
                      <a:pt x="367" y="947"/>
                      <a:pt x="1" y="2159"/>
                      <a:pt x="1" y="3422"/>
                    </a:cubicBezTo>
                    <a:cubicBezTo>
                      <a:pt x="1" y="6579"/>
                      <a:pt x="2577" y="9155"/>
                      <a:pt x="5733" y="9155"/>
                    </a:cubicBezTo>
                    <a:cubicBezTo>
                      <a:pt x="6529" y="9155"/>
                      <a:pt x="7261" y="8991"/>
                      <a:pt x="7893" y="8738"/>
                    </a:cubicBezTo>
                    <a:lnTo>
                      <a:pt x="7893" y="0"/>
                    </a:lnTo>
                    <a:close/>
                  </a:path>
                </a:pathLst>
              </a:custGeom>
              <a:solidFill>
                <a:schemeClr val="accent6"/>
              </a:solidFill>
              <a:ln>
                <a:noFill/>
              </a:ln>
              <a:effectLst>
                <a:outerShdw blurRad="2714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64;p5"/>
          <p:cNvSpPr txBox="1">
            <a:spLocks noGrp="1"/>
          </p:cNvSpPr>
          <p:nvPr>
            <p:ph type="title"/>
          </p:nvPr>
        </p:nvSpPr>
        <p:spPr>
          <a:xfrm>
            <a:off x="1747900" y="2791075"/>
            <a:ext cx="1828200" cy="31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2000"/>
              <a:buNone/>
              <a:defRPr sz="2000">
                <a:solidFill>
                  <a:schemeClr val="accent6"/>
                </a:solidFill>
              </a:defRPr>
            </a:lvl1pPr>
            <a:lvl2pPr lvl="1" algn="ctr" rtl="0">
              <a:spcBef>
                <a:spcPts val="0"/>
              </a:spcBef>
              <a:spcAft>
                <a:spcPts val="0"/>
              </a:spcAft>
              <a:buClr>
                <a:schemeClr val="accent6"/>
              </a:buClr>
              <a:buSzPts val="2000"/>
              <a:buNone/>
              <a:defRPr sz="2000">
                <a:solidFill>
                  <a:schemeClr val="accent6"/>
                </a:solidFill>
              </a:defRPr>
            </a:lvl2pPr>
            <a:lvl3pPr lvl="2" algn="ctr" rtl="0">
              <a:spcBef>
                <a:spcPts val="0"/>
              </a:spcBef>
              <a:spcAft>
                <a:spcPts val="0"/>
              </a:spcAft>
              <a:buClr>
                <a:schemeClr val="accent6"/>
              </a:buClr>
              <a:buSzPts val="2000"/>
              <a:buNone/>
              <a:defRPr sz="2000">
                <a:solidFill>
                  <a:schemeClr val="accent6"/>
                </a:solidFill>
              </a:defRPr>
            </a:lvl3pPr>
            <a:lvl4pPr lvl="3" algn="ctr" rtl="0">
              <a:spcBef>
                <a:spcPts val="0"/>
              </a:spcBef>
              <a:spcAft>
                <a:spcPts val="0"/>
              </a:spcAft>
              <a:buClr>
                <a:schemeClr val="accent6"/>
              </a:buClr>
              <a:buSzPts val="2000"/>
              <a:buNone/>
              <a:defRPr sz="2000">
                <a:solidFill>
                  <a:schemeClr val="accent6"/>
                </a:solidFill>
              </a:defRPr>
            </a:lvl4pPr>
            <a:lvl5pPr lvl="4" algn="ctr" rtl="0">
              <a:spcBef>
                <a:spcPts val="0"/>
              </a:spcBef>
              <a:spcAft>
                <a:spcPts val="0"/>
              </a:spcAft>
              <a:buClr>
                <a:schemeClr val="accent6"/>
              </a:buClr>
              <a:buSzPts val="2000"/>
              <a:buNone/>
              <a:defRPr sz="2000">
                <a:solidFill>
                  <a:schemeClr val="accent6"/>
                </a:solidFill>
              </a:defRPr>
            </a:lvl5pPr>
            <a:lvl6pPr lvl="5" algn="ctr" rtl="0">
              <a:spcBef>
                <a:spcPts val="0"/>
              </a:spcBef>
              <a:spcAft>
                <a:spcPts val="0"/>
              </a:spcAft>
              <a:buClr>
                <a:schemeClr val="accent6"/>
              </a:buClr>
              <a:buSzPts val="2000"/>
              <a:buNone/>
              <a:defRPr sz="2000">
                <a:solidFill>
                  <a:schemeClr val="accent6"/>
                </a:solidFill>
              </a:defRPr>
            </a:lvl6pPr>
            <a:lvl7pPr lvl="6" algn="ctr" rtl="0">
              <a:spcBef>
                <a:spcPts val="0"/>
              </a:spcBef>
              <a:spcAft>
                <a:spcPts val="0"/>
              </a:spcAft>
              <a:buClr>
                <a:schemeClr val="accent6"/>
              </a:buClr>
              <a:buSzPts val="2000"/>
              <a:buNone/>
              <a:defRPr sz="2000">
                <a:solidFill>
                  <a:schemeClr val="accent6"/>
                </a:solidFill>
              </a:defRPr>
            </a:lvl7pPr>
            <a:lvl8pPr lvl="7" algn="ctr" rtl="0">
              <a:spcBef>
                <a:spcPts val="0"/>
              </a:spcBef>
              <a:spcAft>
                <a:spcPts val="0"/>
              </a:spcAft>
              <a:buClr>
                <a:schemeClr val="accent6"/>
              </a:buClr>
              <a:buSzPts val="2000"/>
              <a:buNone/>
              <a:defRPr sz="2000">
                <a:solidFill>
                  <a:schemeClr val="accent6"/>
                </a:solidFill>
              </a:defRPr>
            </a:lvl8pPr>
            <a:lvl9pPr lvl="8" algn="ctr" rtl="0">
              <a:spcBef>
                <a:spcPts val="0"/>
              </a:spcBef>
              <a:spcAft>
                <a:spcPts val="0"/>
              </a:spcAft>
              <a:buClr>
                <a:schemeClr val="accent6"/>
              </a:buClr>
              <a:buSzPts val="2000"/>
              <a:buNone/>
              <a:defRPr sz="2000">
                <a:solidFill>
                  <a:schemeClr val="accent6"/>
                </a:solidFill>
              </a:defRPr>
            </a:lvl9pPr>
          </a:lstStyle>
          <a:p>
            <a:endParaRPr/>
          </a:p>
        </p:txBody>
      </p:sp>
      <p:sp>
        <p:nvSpPr>
          <p:cNvPr id="65" name="Google Shape;65;p5"/>
          <p:cNvSpPr txBox="1">
            <a:spLocks noGrp="1"/>
          </p:cNvSpPr>
          <p:nvPr>
            <p:ph type="subTitle" idx="1"/>
          </p:nvPr>
        </p:nvSpPr>
        <p:spPr>
          <a:xfrm>
            <a:off x="1543150" y="3337525"/>
            <a:ext cx="2237700" cy="1285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400"/>
              <a:buNone/>
              <a:defRPr>
                <a:solidFill>
                  <a:schemeClr val="accent1"/>
                </a:solidFill>
              </a:defRPr>
            </a:lvl2pPr>
            <a:lvl3pPr lvl="2" algn="ctr">
              <a:spcBef>
                <a:spcPts val="0"/>
              </a:spcBef>
              <a:spcAft>
                <a:spcPts val="0"/>
              </a:spcAft>
              <a:buClr>
                <a:schemeClr val="accent1"/>
              </a:buClr>
              <a:buSzPts val="1400"/>
              <a:buNone/>
              <a:defRPr>
                <a:solidFill>
                  <a:schemeClr val="accent1"/>
                </a:solidFill>
              </a:defRPr>
            </a:lvl3pPr>
            <a:lvl4pPr lvl="3" algn="ctr">
              <a:spcBef>
                <a:spcPts val="0"/>
              </a:spcBef>
              <a:spcAft>
                <a:spcPts val="0"/>
              </a:spcAft>
              <a:buClr>
                <a:schemeClr val="accent1"/>
              </a:buClr>
              <a:buSzPts val="1400"/>
              <a:buNone/>
              <a:defRPr>
                <a:solidFill>
                  <a:schemeClr val="accent1"/>
                </a:solidFill>
              </a:defRPr>
            </a:lvl4pPr>
            <a:lvl5pPr lvl="4" algn="ctr">
              <a:spcBef>
                <a:spcPts val="0"/>
              </a:spcBef>
              <a:spcAft>
                <a:spcPts val="0"/>
              </a:spcAft>
              <a:buClr>
                <a:schemeClr val="accent1"/>
              </a:buClr>
              <a:buSzPts val="1400"/>
              <a:buNone/>
              <a:defRPr>
                <a:solidFill>
                  <a:schemeClr val="accent1"/>
                </a:solidFill>
              </a:defRPr>
            </a:lvl5pPr>
            <a:lvl6pPr lvl="5" algn="ctr">
              <a:spcBef>
                <a:spcPts val="0"/>
              </a:spcBef>
              <a:spcAft>
                <a:spcPts val="0"/>
              </a:spcAft>
              <a:buClr>
                <a:schemeClr val="accent1"/>
              </a:buClr>
              <a:buSzPts val="1400"/>
              <a:buNone/>
              <a:defRPr>
                <a:solidFill>
                  <a:schemeClr val="accent1"/>
                </a:solidFill>
              </a:defRPr>
            </a:lvl6pPr>
            <a:lvl7pPr lvl="6" algn="ctr">
              <a:spcBef>
                <a:spcPts val="0"/>
              </a:spcBef>
              <a:spcAft>
                <a:spcPts val="0"/>
              </a:spcAft>
              <a:buClr>
                <a:schemeClr val="accent1"/>
              </a:buClr>
              <a:buSzPts val="1400"/>
              <a:buNone/>
              <a:defRPr>
                <a:solidFill>
                  <a:schemeClr val="accent1"/>
                </a:solidFill>
              </a:defRPr>
            </a:lvl7pPr>
            <a:lvl8pPr lvl="7" algn="ctr">
              <a:spcBef>
                <a:spcPts val="0"/>
              </a:spcBef>
              <a:spcAft>
                <a:spcPts val="0"/>
              </a:spcAft>
              <a:buClr>
                <a:schemeClr val="accent1"/>
              </a:buClr>
              <a:buSzPts val="1400"/>
              <a:buNone/>
              <a:defRPr>
                <a:solidFill>
                  <a:schemeClr val="accent1"/>
                </a:solidFill>
              </a:defRPr>
            </a:lvl8pPr>
            <a:lvl9pPr lvl="8" algn="ctr">
              <a:spcBef>
                <a:spcPts val="0"/>
              </a:spcBef>
              <a:spcAft>
                <a:spcPts val="0"/>
              </a:spcAft>
              <a:buClr>
                <a:schemeClr val="accent1"/>
              </a:buClr>
              <a:buSzPts val="1400"/>
              <a:buNone/>
              <a:defRPr>
                <a:solidFill>
                  <a:schemeClr val="accent1"/>
                </a:solidFill>
              </a:defRPr>
            </a:lvl9pPr>
          </a:lstStyle>
          <a:p>
            <a:endParaRPr/>
          </a:p>
        </p:txBody>
      </p:sp>
      <p:sp>
        <p:nvSpPr>
          <p:cNvPr id="66" name="Google Shape;66;p5"/>
          <p:cNvSpPr txBox="1">
            <a:spLocks noGrp="1"/>
          </p:cNvSpPr>
          <p:nvPr>
            <p:ph type="title" idx="2"/>
          </p:nvPr>
        </p:nvSpPr>
        <p:spPr>
          <a:xfrm>
            <a:off x="5567900" y="2791075"/>
            <a:ext cx="1828200" cy="31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000"/>
              <a:buNone/>
              <a:defRPr sz="2000">
                <a:solidFill>
                  <a:schemeClr val="lt2"/>
                </a:solidFill>
              </a:defRPr>
            </a:lvl1pPr>
            <a:lvl2pPr lvl="1" algn="ctr" rtl="0">
              <a:spcBef>
                <a:spcPts val="0"/>
              </a:spcBef>
              <a:spcAft>
                <a:spcPts val="0"/>
              </a:spcAft>
              <a:buClr>
                <a:schemeClr val="lt2"/>
              </a:buClr>
              <a:buSzPts val="2000"/>
              <a:buNone/>
              <a:defRPr sz="2000">
                <a:solidFill>
                  <a:schemeClr val="lt2"/>
                </a:solidFill>
              </a:defRPr>
            </a:lvl2pPr>
            <a:lvl3pPr lvl="2" algn="ctr" rtl="0">
              <a:spcBef>
                <a:spcPts val="0"/>
              </a:spcBef>
              <a:spcAft>
                <a:spcPts val="0"/>
              </a:spcAft>
              <a:buClr>
                <a:schemeClr val="lt2"/>
              </a:buClr>
              <a:buSzPts val="2000"/>
              <a:buNone/>
              <a:defRPr sz="2000">
                <a:solidFill>
                  <a:schemeClr val="lt2"/>
                </a:solidFill>
              </a:defRPr>
            </a:lvl3pPr>
            <a:lvl4pPr lvl="3" algn="ctr" rtl="0">
              <a:spcBef>
                <a:spcPts val="0"/>
              </a:spcBef>
              <a:spcAft>
                <a:spcPts val="0"/>
              </a:spcAft>
              <a:buClr>
                <a:schemeClr val="lt2"/>
              </a:buClr>
              <a:buSzPts val="2000"/>
              <a:buNone/>
              <a:defRPr sz="2000">
                <a:solidFill>
                  <a:schemeClr val="lt2"/>
                </a:solidFill>
              </a:defRPr>
            </a:lvl4pPr>
            <a:lvl5pPr lvl="4" algn="ctr" rtl="0">
              <a:spcBef>
                <a:spcPts val="0"/>
              </a:spcBef>
              <a:spcAft>
                <a:spcPts val="0"/>
              </a:spcAft>
              <a:buClr>
                <a:schemeClr val="lt2"/>
              </a:buClr>
              <a:buSzPts val="2000"/>
              <a:buNone/>
              <a:defRPr sz="2000">
                <a:solidFill>
                  <a:schemeClr val="lt2"/>
                </a:solidFill>
              </a:defRPr>
            </a:lvl5pPr>
            <a:lvl6pPr lvl="5" algn="ctr" rtl="0">
              <a:spcBef>
                <a:spcPts val="0"/>
              </a:spcBef>
              <a:spcAft>
                <a:spcPts val="0"/>
              </a:spcAft>
              <a:buClr>
                <a:schemeClr val="lt2"/>
              </a:buClr>
              <a:buSzPts val="2000"/>
              <a:buNone/>
              <a:defRPr sz="2000">
                <a:solidFill>
                  <a:schemeClr val="lt2"/>
                </a:solidFill>
              </a:defRPr>
            </a:lvl6pPr>
            <a:lvl7pPr lvl="6" algn="ctr" rtl="0">
              <a:spcBef>
                <a:spcPts val="0"/>
              </a:spcBef>
              <a:spcAft>
                <a:spcPts val="0"/>
              </a:spcAft>
              <a:buClr>
                <a:schemeClr val="lt2"/>
              </a:buClr>
              <a:buSzPts val="2000"/>
              <a:buNone/>
              <a:defRPr sz="2000">
                <a:solidFill>
                  <a:schemeClr val="lt2"/>
                </a:solidFill>
              </a:defRPr>
            </a:lvl7pPr>
            <a:lvl8pPr lvl="7" algn="ctr" rtl="0">
              <a:spcBef>
                <a:spcPts val="0"/>
              </a:spcBef>
              <a:spcAft>
                <a:spcPts val="0"/>
              </a:spcAft>
              <a:buClr>
                <a:schemeClr val="lt2"/>
              </a:buClr>
              <a:buSzPts val="2000"/>
              <a:buNone/>
              <a:defRPr sz="2000">
                <a:solidFill>
                  <a:schemeClr val="lt2"/>
                </a:solidFill>
              </a:defRPr>
            </a:lvl8pPr>
            <a:lvl9pPr lvl="8" algn="ctr" rtl="0">
              <a:spcBef>
                <a:spcPts val="0"/>
              </a:spcBef>
              <a:spcAft>
                <a:spcPts val="0"/>
              </a:spcAft>
              <a:buClr>
                <a:schemeClr val="lt2"/>
              </a:buClr>
              <a:buSzPts val="2000"/>
              <a:buNone/>
              <a:defRPr sz="2000">
                <a:solidFill>
                  <a:schemeClr val="lt2"/>
                </a:solidFill>
              </a:defRPr>
            </a:lvl9pPr>
          </a:lstStyle>
          <a:p>
            <a:endParaRPr/>
          </a:p>
        </p:txBody>
      </p:sp>
      <p:sp>
        <p:nvSpPr>
          <p:cNvPr id="67" name="Google Shape;67;p5"/>
          <p:cNvSpPr txBox="1">
            <a:spLocks noGrp="1"/>
          </p:cNvSpPr>
          <p:nvPr>
            <p:ph type="subTitle" idx="3"/>
          </p:nvPr>
        </p:nvSpPr>
        <p:spPr>
          <a:xfrm>
            <a:off x="5363150" y="3337525"/>
            <a:ext cx="2237700" cy="1285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a:solidFill>
                  <a:schemeClr val="accent1"/>
                </a:solidFill>
              </a:defRPr>
            </a:lvl1pPr>
            <a:lvl2pPr lvl="1" algn="ctr" rtl="0">
              <a:spcBef>
                <a:spcPts val="0"/>
              </a:spcBef>
              <a:spcAft>
                <a:spcPts val="0"/>
              </a:spcAft>
              <a:buClr>
                <a:schemeClr val="accent1"/>
              </a:buClr>
              <a:buSzPts val="1400"/>
              <a:buNone/>
              <a:defRPr>
                <a:solidFill>
                  <a:schemeClr val="accent1"/>
                </a:solidFill>
              </a:defRPr>
            </a:lvl2pPr>
            <a:lvl3pPr lvl="2" algn="ctr" rtl="0">
              <a:spcBef>
                <a:spcPts val="0"/>
              </a:spcBef>
              <a:spcAft>
                <a:spcPts val="0"/>
              </a:spcAft>
              <a:buClr>
                <a:schemeClr val="accent1"/>
              </a:buClr>
              <a:buSzPts val="1400"/>
              <a:buNone/>
              <a:defRPr>
                <a:solidFill>
                  <a:schemeClr val="accent1"/>
                </a:solidFill>
              </a:defRPr>
            </a:lvl3pPr>
            <a:lvl4pPr lvl="3" algn="ctr" rtl="0">
              <a:spcBef>
                <a:spcPts val="0"/>
              </a:spcBef>
              <a:spcAft>
                <a:spcPts val="0"/>
              </a:spcAft>
              <a:buClr>
                <a:schemeClr val="accent1"/>
              </a:buClr>
              <a:buSzPts val="1400"/>
              <a:buNone/>
              <a:defRPr>
                <a:solidFill>
                  <a:schemeClr val="accent1"/>
                </a:solidFill>
              </a:defRPr>
            </a:lvl4pPr>
            <a:lvl5pPr lvl="4" algn="ctr" rtl="0">
              <a:spcBef>
                <a:spcPts val="0"/>
              </a:spcBef>
              <a:spcAft>
                <a:spcPts val="0"/>
              </a:spcAft>
              <a:buClr>
                <a:schemeClr val="accent1"/>
              </a:buClr>
              <a:buSzPts val="1400"/>
              <a:buNone/>
              <a:defRPr>
                <a:solidFill>
                  <a:schemeClr val="accent1"/>
                </a:solidFill>
              </a:defRPr>
            </a:lvl5pPr>
            <a:lvl6pPr lvl="5" algn="ctr" rtl="0">
              <a:spcBef>
                <a:spcPts val="0"/>
              </a:spcBef>
              <a:spcAft>
                <a:spcPts val="0"/>
              </a:spcAft>
              <a:buClr>
                <a:schemeClr val="accent1"/>
              </a:buClr>
              <a:buSzPts val="1400"/>
              <a:buNone/>
              <a:defRPr>
                <a:solidFill>
                  <a:schemeClr val="accent1"/>
                </a:solidFill>
              </a:defRPr>
            </a:lvl6pPr>
            <a:lvl7pPr lvl="6" algn="ctr" rtl="0">
              <a:spcBef>
                <a:spcPts val="0"/>
              </a:spcBef>
              <a:spcAft>
                <a:spcPts val="0"/>
              </a:spcAft>
              <a:buClr>
                <a:schemeClr val="accent1"/>
              </a:buClr>
              <a:buSzPts val="1400"/>
              <a:buNone/>
              <a:defRPr>
                <a:solidFill>
                  <a:schemeClr val="accent1"/>
                </a:solidFill>
              </a:defRPr>
            </a:lvl7pPr>
            <a:lvl8pPr lvl="7" algn="ctr" rtl="0">
              <a:spcBef>
                <a:spcPts val="0"/>
              </a:spcBef>
              <a:spcAft>
                <a:spcPts val="0"/>
              </a:spcAft>
              <a:buClr>
                <a:schemeClr val="accent1"/>
              </a:buClr>
              <a:buSzPts val="1400"/>
              <a:buNone/>
              <a:defRPr>
                <a:solidFill>
                  <a:schemeClr val="accent1"/>
                </a:solidFill>
              </a:defRPr>
            </a:lvl8pPr>
            <a:lvl9pPr lvl="8" algn="ctr" rtl="0">
              <a:spcBef>
                <a:spcPts val="0"/>
              </a:spcBef>
              <a:spcAft>
                <a:spcPts val="0"/>
              </a:spcAft>
              <a:buClr>
                <a:schemeClr val="accent1"/>
              </a:buClr>
              <a:buSzPts val="1400"/>
              <a:buNone/>
              <a:defRPr>
                <a:solidFill>
                  <a:schemeClr val="accent1"/>
                </a:solidFill>
              </a:defRPr>
            </a:lvl9pPr>
          </a:lstStyle>
          <a:p>
            <a:endParaRPr/>
          </a:p>
        </p:txBody>
      </p:sp>
      <p:sp>
        <p:nvSpPr>
          <p:cNvPr id="68" name="Google Shape;68;p5"/>
          <p:cNvSpPr txBox="1">
            <a:spLocks noGrp="1"/>
          </p:cNvSpPr>
          <p:nvPr>
            <p:ph type="title" idx="4"/>
          </p:nvPr>
        </p:nvSpPr>
        <p:spPr>
          <a:xfrm>
            <a:off x="-83830" y="503144"/>
            <a:ext cx="8520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grpSp>
        <p:nvGrpSpPr>
          <p:cNvPr id="80" name="Google Shape;80;p7"/>
          <p:cNvGrpSpPr/>
          <p:nvPr/>
        </p:nvGrpSpPr>
        <p:grpSpPr>
          <a:xfrm>
            <a:off x="-14199" y="57"/>
            <a:ext cx="7342271" cy="5143628"/>
            <a:chOff x="-14199" y="57"/>
            <a:chExt cx="7342271" cy="5143628"/>
          </a:xfrm>
        </p:grpSpPr>
        <p:sp>
          <p:nvSpPr>
            <p:cNvPr id="81" name="Google Shape;81;p7"/>
            <p:cNvSpPr/>
            <p:nvPr/>
          </p:nvSpPr>
          <p:spPr>
            <a:xfrm flipH="1">
              <a:off x="-13906" y="4155752"/>
              <a:ext cx="1038775" cy="987759"/>
            </a:xfrm>
            <a:custGeom>
              <a:avLst/>
              <a:gdLst/>
              <a:ahLst/>
              <a:cxnLst/>
              <a:rect l="l" t="t" r="r" b="b"/>
              <a:pathLst>
                <a:path w="3095" h="2943" extrusionOk="0">
                  <a:moveTo>
                    <a:pt x="3094" y="1"/>
                  </a:moveTo>
                  <a:cubicBezTo>
                    <a:pt x="2779" y="468"/>
                    <a:pt x="2362" y="847"/>
                    <a:pt x="1832" y="1162"/>
                  </a:cubicBezTo>
                  <a:cubicBezTo>
                    <a:pt x="1150" y="1630"/>
                    <a:pt x="632" y="2362"/>
                    <a:pt x="1" y="2943"/>
                  </a:cubicBezTo>
                  <a:lnTo>
                    <a:pt x="2413" y="2943"/>
                  </a:lnTo>
                  <a:cubicBezTo>
                    <a:pt x="2463" y="2943"/>
                    <a:pt x="2577" y="2892"/>
                    <a:pt x="2678" y="2842"/>
                  </a:cubicBezTo>
                  <a:cubicBezTo>
                    <a:pt x="2842" y="2791"/>
                    <a:pt x="2993" y="2741"/>
                    <a:pt x="3094" y="2678"/>
                  </a:cubicBezTo>
                  <a:lnTo>
                    <a:pt x="30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flipH="1">
              <a:off x="-14160" y="57"/>
              <a:ext cx="7342232" cy="5143628"/>
            </a:xfrm>
            <a:custGeom>
              <a:avLst/>
              <a:gdLst/>
              <a:ahLst/>
              <a:cxnLst/>
              <a:rect l="l" t="t" r="r" b="b"/>
              <a:pathLst>
                <a:path w="22982" h="16100" extrusionOk="0">
                  <a:moveTo>
                    <a:pt x="15519" y="0"/>
                  </a:moveTo>
                  <a:cubicBezTo>
                    <a:pt x="14307" y="316"/>
                    <a:pt x="13410" y="1162"/>
                    <a:pt x="12627" y="2425"/>
                  </a:cubicBezTo>
                  <a:cubicBezTo>
                    <a:pt x="11049" y="4950"/>
                    <a:pt x="7993" y="3788"/>
                    <a:pt x="6680" y="5367"/>
                  </a:cubicBezTo>
                  <a:cubicBezTo>
                    <a:pt x="5367" y="6996"/>
                    <a:pt x="5935" y="8688"/>
                    <a:pt x="4887" y="10468"/>
                  </a:cubicBezTo>
                  <a:cubicBezTo>
                    <a:pt x="3839" y="12211"/>
                    <a:pt x="783" y="12741"/>
                    <a:pt x="253" y="14521"/>
                  </a:cubicBezTo>
                  <a:cubicBezTo>
                    <a:pt x="101" y="15001"/>
                    <a:pt x="0" y="15582"/>
                    <a:pt x="51" y="16100"/>
                  </a:cubicBezTo>
                  <a:lnTo>
                    <a:pt x="3990" y="16100"/>
                  </a:lnTo>
                  <a:cubicBezTo>
                    <a:pt x="3889" y="15317"/>
                    <a:pt x="4041" y="14471"/>
                    <a:pt x="4256" y="13739"/>
                  </a:cubicBezTo>
                  <a:cubicBezTo>
                    <a:pt x="4672" y="12312"/>
                    <a:pt x="6996" y="11794"/>
                    <a:pt x="7779" y="10367"/>
                  </a:cubicBezTo>
                  <a:cubicBezTo>
                    <a:pt x="8574" y="8890"/>
                    <a:pt x="8208" y="7526"/>
                    <a:pt x="9205" y="6213"/>
                  </a:cubicBezTo>
                  <a:cubicBezTo>
                    <a:pt x="10253" y="4900"/>
                    <a:pt x="12627" y="5682"/>
                    <a:pt x="13991" y="3738"/>
                  </a:cubicBezTo>
                  <a:cubicBezTo>
                    <a:pt x="14878" y="2459"/>
                    <a:pt x="15839" y="1779"/>
                    <a:pt x="17567" y="1779"/>
                  </a:cubicBezTo>
                  <a:cubicBezTo>
                    <a:pt x="18398" y="1779"/>
                    <a:pt x="19407" y="1937"/>
                    <a:pt x="20671" y="2261"/>
                  </a:cubicBezTo>
                  <a:cubicBezTo>
                    <a:pt x="21302" y="2425"/>
                    <a:pt x="22148" y="2425"/>
                    <a:pt x="22981" y="2425"/>
                  </a:cubicBezTo>
                  <a:lnTo>
                    <a:pt x="22981" y="430"/>
                  </a:lnTo>
                  <a:cubicBezTo>
                    <a:pt x="22300" y="430"/>
                    <a:pt x="21618" y="430"/>
                    <a:pt x="21087" y="316"/>
                  </a:cubicBezTo>
                  <a:cubicBezTo>
                    <a:pt x="20519" y="164"/>
                    <a:pt x="19989" y="51"/>
                    <a:pt x="19509" y="0"/>
                  </a:cubicBezTo>
                  <a:close/>
                </a:path>
              </a:pathLst>
            </a:custGeom>
            <a:solidFill>
              <a:schemeClr val="accent1"/>
            </a:solidFill>
            <a:ln>
              <a:noFill/>
            </a:ln>
            <a:effectLst>
              <a:outerShdw blurRad="41433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flipH="1">
              <a:off x="-14152" y="525673"/>
              <a:ext cx="6156777" cy="4617985"/>
            </a:xfrm>
            <a:custGeom>
              <a:avLst/>
              <a:gdLst/>
              <a:ahLst/>
              <a:cxnLst/>
              <a:rect l="l" t="t" r="r" b="b"/>
              <a:pathLst>
                <a:path w="19093" h="14321" extrusionOk="0">
                  <a:moveTo>
                    <a:pt x="13678" y="0"/>
                  </a:moveTo>
                  <a:cubicBezTo>
                    <a:pt x="11950" y="0"/>
                    <a:pt x="10989" y="680"/>
                    <a:pt x="10102" y="1959"/>
                  </a:cubicBezTo>
                  <a:cubicBezTo>
                    <a:pt x="8738" y="3903"/>
                    <a:pt x="6364" y="3121"/>
                    <a:pt x="5316" y="4434"/>
                  </a:cubicBezTo>
                  <a:cubicBezTo>
                    <a:pt x="4319" y="5747"/>
                    <a:pt x="4685" y="7111"/>
                    <a:pt x="3890" y="8588"/>
                  </a:cubicBezTo>
                  <a:cubicBezTo>
                    <a:pt x="3107" y="10015"/>
                    <a:pt x="783" y="10533"/>
                    <a:pt x="367" y="11960"/>
                  </a:cubicBezTo>
                  <a:cubicBezTo>
                    <a:pt x="152" y="12692"/>
                    <a:pt x="0" y="13538"/>
                    <a:pt x="101" y="14321"/>
                  </a:cubicBezTo>
                  <a:lnTo>
                    <a:pt x="4054" y="14321"/>
                  </a:lnTo>
                  <a:cubicBezTo>
                    <a:pt x="3624" y="13323"/>
                    <a:pt x="4155" y="12111"/>
                    <a:pt x="4420" y="11215"/>
                  </a:cubicBezTo>
                  <a:cubicBezTo>
                    <a:pt x="4736" y="10116"/>
                    <a:pt x="6263" y="9586"/>
                    <a:pt x="6844" y="8437"/>
                  </a:cubicBezTo>
                  <a:cubicBezTo>
                    <a:pt x="7362" y="7376"/>
                    <a:pt x="7160" y="6328"/>
                    <a:pt x="7892" y="5330"/>
                  </a:cubicBezTo>
                  <a:cubicBezTo>
                    <a:pt x="8625" y="4270"/>
                    <a:pt x="10317" y="4648"/>
                    <a:pt x="11415" y="3323"/>
                  </a:cubicBezTo>
                  <a:cubicBezTo>
                    <a:pt x="12092" y="2474"/>
                    <a:pt x="12817" y="2021"/>
                    <a:pt x="13984" y="2021"/>
                  </a:cubicBezTo>
                  <a:cubicBezTo>
                    <a:pt x="14623" y="2021"/>
                    <a:pt x="15395" y="2157"/>
                    <a:pt x="16365" y="2439"/>
                  </a:cubicBezTo>
                  <a:cubicBezTo>
                    <a:pt x="17097" y="2641"/>
                    <a:pt x="18209" y="2590"/>
                    <a:pt x="19092" y="2855"/>
                  </a:cubicBezTo>
                  <a:lnTo>
                    <a:pt x="19092" y="646"/>
                  </a:lnTo>
                  <a:cubicBezTo>
                    <a:pt x="18259" y="646"/>
                    <a:pt x="17413" y="646"/>
                    <a:pt x="16782" y="482"/>
                  </a:cubicBezTo>
                  <a:cubicBezTo>
                    <a:pt x="15518" y="158"/>
                    <a:pt x="14509" y="0"/>
                    <a:pt x="13678" y="0"/>
                  </a:cubicBezTo>
                  <a:close/>
                </a:path>
              </a:pathLst>
            </a:custGeom>
            <a:solidFill>
              <a:schemeClr val="accent3"/>
            </a:solidFill>
            <a:ln>
              <a:noFill/>
            </a:ln>
            <a:effectLst>
              <a:outerShdw blurRad="41433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flipH="1">
              <a:off x="-14199" y="1121048"/>
              <a:ext cx="5059020" cy="4022623"/>
            </a:xfrm>
            <a:custGeom>
              <a:avLst/>
              <a:gdLst/>
              <a:ahLst/>
              <a:cxnLst/>
              <a:rect l="l" t="t" r="r" b="b"/>
              <a:pathLst>
                <a:path w="15469" h="12300" extrusionOk="0">
                  <a:moveTo>
                    <a:pt x="10360" y="0"/>
                  </a:moveTo>
                  <a:cubicBezTo>
                    <a:pt x="9193" y="0"/>
                    <a:pt x="8468" y="453"/>
                    <a:pt x="7791" y="1302"/>
                  </a:cubicBezTo>
                  <a:cubicBezTo>
                    <a:pt x="6693" y="2627"/>
                    <a:pt x="5001" y="2249"/>
                    <a:pt x="4268" y="3309"/>
                  </a:cubicBezTo>
                  <a:cubicBezTo>
                    <a:pt x="3536" y="4307"/>
                    <a:pt x="3738" y="5355"/>
                    <a:pt x="3220" y="6416"/>
                  </a:cubicBezTo>
                  <a:cubicBezTo>
                    <a:pt x="2639" y="7565"/>
                    <a:pt x="1112" y="8095"/>
                    <a:pt x="796" y="9194"/>
                  </a:cubicBezTo>
                  <a:cubicBezTo>
                    <a:pt x="531" y="10090"/>
                    <a:pt x="0" y="11302"/>
                    <a:pt x="430" y="12300"/>
                  </a:cubicBezTo>
                  <a:lnTo>
                    <a:pt x="4799" y="12300"/>
                  </a:lnTo>
                  <a:cubicBezTo>
                    <a:pt x="2955" y="11201"/>
                    <a:pt x="4483" y="9623"/>
                    <a:pt x="4849" y="8411"/>
                  </a:cubicBezTo>
                  <a:cubicBezTo>
                    <a:pt x="5051" y="7678"/>
                    <a:pt x="5796" y="7148"/>
                    <a:pt x="6162" y="6302"/>
                  </a:cubicBezTo>
                  <a:cubicBezTo>
                    <a:pt x="6428" y="5570"/>
                    <a:pt x="6377" y="4837"/>
                    <a:pt x="6794" y="4143"/>
                  </a:cubicBezTo>
                  <a:cubicBezTo>
                    <a:pt x="7261" y="3360"/>
                    <a:pt x="8322" y="3360"/>
                    <a:pt x="9155" y="2627"/>
                  </a:cubicBezTo>
                  <a:cubicBezTo>
                    <a:pt x="9588" y="2224"/>
                    <a:pt x="10050" y="2004"/>
                    <a:pt x="10683" y="2004"/>
                  </a:cubicBezTo>
                  <a:cubicBezTo>
                    <a:pt x="11140" y="2004"/>
                    <a:pt x="11687" y="2119"/>
                    <a:pt x="12375" y="2362"/>
                  </a:cubicBezTo>
                  <a:cubicBezTo>
                    <a:pt x="12943" y="2564"/>
                    <a:pt x="13840" y="2627"/>
                    <a:pt x="14471" y="3095"/>
                  </a:cubicBezTo>
                  <a:cubicBezTo>
                    <a:pt x="15102" y="3625"/>
                    <a:pt x="15102" y="4774"/>
                    <a:pt x="15216" y="5721"/>
                  </a:cubicBezTo>
                  <a:cubicBezTo>
                    <a:pt x="15216" y="6037"/>
                    <a:pt x="15317" y="6352"/>
                    <a:pt x="15468" y="6618"/>
                  </a:cubicBezTo>
                  <a:lnTo>
                    <a:pt x="15468" y="834"/>
                  </a:lnTo>
                  <a:cubicBezTo>
                    <a:pt x="14585" y="569"/>
                    <a:pt x="13473" y="620"/>
                    <a:pt x="12741" y="418"/>
                  </a:cubicBezTo>
                  <a:cubicBezTo>
                    <a:pt x="11771" y="136"/>
                    <a:pt x="10999" y="0"/>
                    <a:pt x="10360" y="0"/>
                  </a:cubicBezTo>
                  <a:close/>
                </a:path>
              </a:pathLst>
            </a:custGeom>
            <a:solidFill>
              <a:schemeClr val="accent5"/>
            </a:solidFill>
            <a:ln>
              <a:noFill/>
            </a:ln>
            <a:effectLst>
              <a:outerShdw blurRad="41433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7"/>
          <p:cNvSpPr/>
          <p:nvPr/>
        </p:nvSpPr>
        <p:spPr>
          <a:xfrm>
            <a:off x="1986000" y="866838"/>
            <a:ext cx="5172000" cy="34098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 name="Google Shape;86;p7"/>
          <p:cNvSpPr/>
          <p:nvPr/>
        </p:nvSpPr>
        <p:spPr>
          <a:xfrm flipH="1">
            <a:off x="-14168" y="1720872"/>
            <a:ext cx="4159716" cy="3422774"/>
          </a:xfrm>
          <a:custGeom>
            <a:avLst/>
            <a:gdLst/>
            <a:ahLst/>
            <a:cxnLst/>
            <a:rect l="l" t="t" r="r" b="b"/>
            <a:pathLst>
              <a:path w="12514" h="10297" extrusionOk="0">
                <a:moveTo>
                  <a:pt x="7818" y="1910"/>
                </a:moveTo>
                <a:cubicBezTo>
                  <a:pt x="9371" y="1910"/>
                  <a:pt x="11014" y="4200"/>
                  <a:pt x="10468" y="6824"/>
                </a:cubicBezTo>
                <a:cubicBezTo>
                  <a:pt x="10105" y="8736"/>
                  <a:pt x="8414" y="9682"/>
                  <a:pt x="6841" y="9682"/>
                </a:cubicBezTo>
                <a:cubicBezTo>
                  <a:pt x="6118" y="9682"/>
                  <a:pt x="5420" y="9482"/>
                  <a:pt x="4887" y="9085"/>
                </a:cubicBezTo>
                <a:cubicBezTo>
                  <a:pt x="3258" y="7885"/>
                  <a:pt x="5632" y="6673"/>
                  <a:pt x="5884" y="5612"/>
                </a:cubicBezTo>
                <a:cubicBezTo>
                  <a:pt x="6200" y="4615"/>
                  <a:pt x="5947" y="2304"/>
                  <a:pt x="7526" y="1938"/>
                </a:cubicBezTo>
                <a:cubicBezTo>
                  <a:pt x="7623" y="1919"/>
                  <a:pt x="7720" y="1910"/>
                  <a:pt x="7818" y="1910"/>
                </a:cubicBezTo>
                <a:close/>
                <a:moveTo>
                  <a:pt x="7728" y="1"/>
                </a:moveTo>
                <a:cubicBezTo>
                  <a:pt x="7095" y="1"/>
                  <a:pt x="6633" y="221"/>
                  <a:pt x="6200" y="624"/>
                </a:cubicBezTo>
                <a:cubicBezTo>
                  <a:pt x="5367" y="1357"/>
                  <a:pt x="4306" y="1357"/>
                  <a:pt x="3839" y="2140"/>
                </a:cubicBezTo>
                <a:cubicBezTo>
                  <a:pt x="3422" y="2834"/>
                  <a:pt x="3473" y="3567"/>
                  <a:pt x="3207" y="4299"/>
                </a:cubicBezTo>
                <a:cubicBezTo>
                  <a:pt x="2841" y="5145"/>
                  <a:pt x="2096" y="5675"/>
                  <a:pt x="1894" y="6408"/>
                </a:cubicBezTo>
                <a:cubicBezTo>
                  <a:pt x="1528" y="7620"/>
                  <a:pt x="0" y="9198"/>
                  <a:pt x="1844" y="10297"/>
                </a:cubicBezTo>
                <a:lnTo>
                  <a:pt x="9420" y="10297"/>
                </a:lnTo>
                <a:cubicBezTo>
                  <a:pt x="10051" y="9716"/>
                  <a:pt x="10569" y="8984"/>
                  <a:pt x="11251" y="8516"/>
                </a:cubicBezTo>
                <a:cubicBezTo>
                  <a:pt x="11781" y="8201"/>
                  <a:pt x="12198" y="7822"/>
                  <a:pt x="12513" y="7355"/>
                </a:cubicBezTo>
                <a:lnTo>
                  <a:pt x="12513" y="4615"/>
                </a:lnTo>
                <a:cubicBezTo>
                  <a:pt x="12362" y="4349"/>
                  <a:pt x="12261" y="4034"/>
                  <a:pt x="12261" y="3718"/>
                </a:cubicBezTo>
                <a:cubicBezTo>
                  <a:pt x="12147" y="2771"/>
                  <a:pt x="12147" y="1622"/>
                  <a:pt x="11516" y="1092"/>
                </a:cubicBezTo>
                <a:cubicBezTo>
                  <a:pt x="10885" y="624"/>
                  <a:pt x="9988" y="561"/>
                  <a:pt x="9420" y="359"/>
                </a:cubicBezTo>
                <a:cubicBezTo>
                  <a:pt x="8732" y="116"/>
                  <a:pt x="8185" y="1"/>
                  <a:pt x="7728" y="1"/>
                </a:cubicBezTo>
                <a:close/>
              </a:path>
            </a:pathLst>
          </a:custGeom>
          <a:solidFill>
            <a:schemeClr val="lt2"/>
          </a:solidFill>
          <a:ln>
            <a:noFill/>
          </a:ln>
          <a:effectLst>
            <a:outerShdw blurRad="41433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flipH="1">
            <a:off x="432637" y="2271578"/>
            <a:ext cx="2660373" cy="2665517"/>
          </a:xfrm>
          <a:custGeom>
            <a:avLst/>
            <a:gdLst/>
            <a:ahLst/>
            <a:cxnLst/>
            <a:rect l="l" t="t" r="r" b="b"/>
            <a:pathLst>
              <a:path w="7758" h="7773" extrusionOk="0">
                <a:moveTo>
                  <a:pt x="4561" y="1"/>
                </a:moveTo>
                <a:cubicBezTo>
                  <a:pt x="4463" y="1"/>
                  <a:pt x="4366" y="10"/>
                  <a:pt x="4269" y="29"/>
                </a:cubicBezTo>
                <a:cubicBezTo>
                  <a:pt x="2690" y="395"/>
                  <a:pt x="2943" y="2706"/>
                  <a:pt x="2627" y="3703"/>
                </a:cubicBezTo>
                <a:cubicBezTo>
                  <a:pt x="2375" y="4764"/>
                  <a:pt x="1" y="5976"/>
                  <a:pt x="1630" y="7176"/>
                </a:cubicBezTo>
                <a:cubicBezTo>
                  <a:pt x="2163" y="7573"/>
                  <a:pt x="2861" y="7773"/>
                  <a:pt x="3584" y="7773"/>
                </a:cubicBezTo>
                <a:cubicBezTo>
                  <a:pt x="5157" y="7773"/>
                  <a:pt x="6848" y="6827"/>
                  <a:pt x="7211" y="4915"/>
                </a:cubicBezTo>
                <a:cubicBezTo>
                  <a:pt x="7757" y="2291"/>
                  <a:pt x="6114" y="1"/>
                  <a:pt x="4561" y="1"/>
                </a:cubicBezTo>
                <a:close/>
              </a:path>
            </a:pathLst>
          </a:custGeom>
          <a:solidFill>
            <a:schemeClr val="accent6"/>
          </a:solidFill>
          <a:ln>
            <a:noFill/>
          </a:ln>
          <a:effectLst>
            <a:outerShdw blurRad="642938" dist="11430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txBox="1">
            <a:spLocks noGrp="1"/>
          </p:cNvSpPr>
          <p:nvPr>
            <p:ph type="title"/>
          </p:nvPr>
        </p:nvSpPr>
        <p:spPr>
          <a:xfrm>
            <a:off x="1921050" y="1329688"/>
            <a:ext cx="5301900" cy="13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1pPr>
            <a:lvl2pPr lvl="1" algn="ctr" rtl="0">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2pPr>
            <a:lvl3pPr lvl="2" algn="ctr" rtl="0">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3pPr>
            <a:lvl4pPr lvl="3" algn="ctr" rtl="0">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4pPr>
            <a:lvl5pPr lvl="4" algn="ctr" rtl="0">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5pPr>
            <a:lvl6pPr lvl="5" algn="ctr" rtl="0">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6pPr>
            <a:lvl7pPr lvl="6" algn="ctr" rtl="0">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7pPr>
            <a:lvl8pPr lvl="7" algn="ctr" rtl="0">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8pPr>
            <a:lvl9pPr lvl="8" algn="ctr" rtl="0">
              <a:spcBef>
                <a:spcPts val="0"/>
              </a:spcBef>
              <a:spcAft>
                <a:spcPts val="0"/>
              </a:spcAft>
              <a:buClr>
                <a:schemeClr val="lt1"/>
              </a:buClr>
              <a:buSzPts val="3600"/>
              <a:buFont typeface="Unica One"/>
              <a:buNone/>
              <a:defRPr sz="3600">
                <a:solidFill>
                  <a:schemeClr val="lt1"/>
                </a:solidFill>
                <a:latin typeface="Unica One"/>
                <a:ea typeface="Unica One"/>
                <a:cs typeface="Unica One"/>
                <a:sym typeface="Unica One"/>
              </a:defRPr>
            </a:lvl9pPr>
          </a:lstStyle>
          <a:p>
            <a:endParaRPr/>
          </a:p>
        </p:txBody>
      </p:sp>
      <p:sp>
        <p:nvSpPr>
          <p:cNvPr id="89" name="Google Shape;89;p7"/>
          <p:cNvSpPr txBox="1">
            <a:spLocks noGrp="1"/>
          </p:cNvSpPr>
          <p:nvPr>
            <p:ph type="subTitle" idx="1"/>
          </p:nvPr>
        </p:nvSpPr>
        <p:spPr>
          <a:xfrm>
            <a:off x="2381400" y="2379155"/>
            <a:ext cx="4381200" cy="100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Font typeface="Scope One"/>
              <a:buNone/>
              <a:defRPr sz="1800">
                <a:solidFill>
                  <a:schemeClr val="lt1"/>
                </a:solidFill>
                <a:latin typeface="Scope One"/>
                <a:ea typeface="Scope One"/>
                <a:cs typeface="Scope One"/>
                <a:sym typeface="Scope One"/>
              </a:defRPr>
            </a:lvl1pPr>
            <a:lvl2pPr lvl="1" algn="ctr" rtl="0">
              <a:spcBef>
                <a:spcPts val="0"/>
              </a:spcBef>
              <a:spcAft>
                <a:spcPts val="0"/>
              </a:spcAft>
              <a:buClr>
                <a:schemeClr val="lt1"/>
              </a:buClr>
              <a:buSzPts val="1800"/>
              <a:buFont typeface="Scope One"/>
              <a:buNone/>
              <a:defRPr sz="1800">
                <a:solidFill>
                  <a:schemeClr val="lt1"/>
                </a:solidFill>
                <a:latin typeface="Scope One"/>
                <a:ea typeface="Scope One"/>
                <a:cs typeface="Scope One"/>
                <a:sym typeface="Scope One"/>
              </a:defRPr>
            </a:lvl2pPr>
            <a:lvl3pPr lvl="2" algn="ctr" rtl="0">
              <a:spcBef>
                <a:spcPts val="0"/>
              </a:spcBef>
              <a:spcAft>
                <a:spcPts val="0"/>
              </a:spcAft>
              <a:buClr>
                <a:schemeClr val="lt1"/>
              </a:buClr>
              <a:buSzPts val="1800"/>
              <a:buFont typeface="Scope One"/>
              <a:buNone/>
              <a:defRPr sz="1800">
                <a:solidFill>
                  <a:schemeClr val="lt1"/>
                </a:solidFill>
                <a:latin typeface="Scope One"/>
                <a:ea typeface="Scope One"/>
                <a:cs typeface="Scope One"/>
                <a:sym typeface="Scope One"/>
              </a:defRPr>
            </a:lvl3pPr>
            <a:lvl4pPr lvl="3" algn="ctr" rtl="0">
              <a:spcBef>
                <a:spcPts val="0"/>
              </a:spcBef>
              <a:spcAft>
                <a:spcPts val="0"/>
              </a:spcAft>
              <a:buClr>
                <a:schemeClr val="lt1"/>
              </a:buClr>
              <a:buSzPts val="1800"/>
              <a:buFont typeface="Scope One"/>
              <a:buNone/>
              <a:defRPr sz="1800">
                <a:solidFill>
                  <a:schemeClr val="lt1"/>
                </a:solidFill>
                <a:latin typeface="Scope One"/>
                <a:ea typeface="Scope One"/>
                <a:cs typeface="Scope One"/>
                <a:sym typeface="Scope One"/>
              </a:defRPr>
            </a:lvl4pPr>
            <a:lvl5pPr lvl="4" algn="ctr" rtl="0">
              <a:spcBef>
                <a:spcPts val="0"/>
              </a:spcBef>
              <a:spcAft>
                <a:spcPts val="0"/>
              </a:spcAft>
              <a:buClr>
                <a:schemeClr val="lt1"/>
              </a:buClr>
              <a:buSzPts val="1800"/>
              <a:buFont typeface="Scope One"/>
              <a:buNone/>
              <a:defRPr sz="1800">
                <a:solidFill>
                  <a:schemeClr val="lt1"/>
                </a:solidFill>
                <a:latin typeface="Scope One"/>
                <a:ea typeface="Scope One"/>
                <a:cs typeface="Scope One"/>
                <a:sym typeface="Scope One"/>
              </a:defRPr>
            </a:lvl5pPr>
            <a:lvl6pPr lvl="5" algn="ctr" rtl="0">
              <a:spcBef>
                <a:spcPts val="0"/>
              </a:spcBef>
              <a:spcAft>
                <a:spcPts val="0"/>
              </a:spcAft>
              <a:buClr>
                <a:schemeClr val="lt1"/>
              </a:buClr>
              <a:buSzPts val="1800"/>
              <a:buFont typeface="Scope One"/>
              <a:buNone/>
              <a:defRPr sz="1800">
                <a:solidFill>
                  <a:schemeClr val="lt1"/>
                </a:solidFill>
                <a:latin typeface="Scope One"/>
                <a:ea typeface="Scope One"/>
                <a:cs typeface="Scope One"/>
                <a:sym typeface="Scope One"/>
              </a:defRPr>
            </a:lvl6pPr>
            <a:lvl7pPr lvl="6" algn="ctr" rtl="0">
              <a:spcBef>
                <a:spcPts val="0"/>
              </a:spcBef>
              <a:spcAft>
                <a:spcPts val="0"/>
              </a:spcAft>
              <a:buClr>
                <a:schemeClr val="lt1"/>
              </a:buClr>
              <a:buSzPts val="1800"/>
              <a:buFont typeface="Scope One"/>
              <a:buNone/>
              <a:defRPr sz="1800">
                <a:solidFill>
                  <a:schemeClr val="lt1"/>
                </a:solidFill>
                <a:latin typeface="Scope One"/>
                <a:ea typeface="Scope One"/>
                <a:cs typeface="Scope One"/>
                <a:sym typeface="Scope One"/>
              </a:defRPr>
            </a:lvl7pPr>
            <a:lvl8pPr lvl="7" algn="ctr" rtl="0">
              <a:spcBef>
                <a:spcPts val="0"/>
              </a:spcBef>
              <a:spcAft>
                <a:spcPts val="0"/>
              </a:spcAft>
              <a:buClr>
                <a:schemeClr val="lt1"/>
              </a:buClr>
              <a:buSzPts val="1800"/>
              <a:buFont typeface="Scope One"/>
              <a:buNone/>
              <a:defRPr sz="1800">
                <a:solidFill>
                  <a:schemeClr val="lt1"/>
                </a:solidFill>
                <a:latin typeface="Scope One"/>
                <a:ea typeface="Scope One"/>
                <a:cs typeface="Scope One"/>
                <a:sym typeface="Scope One"/>
              </a:defRPr>
            </a:lvl8pPr>
            <a:lvl9pPr lvl="8" algn="ctr" rtl="0">
              <a:spcBef>
                <a:spcPts val="0"/>
              </a:spcBef>
              <a:spcAft>
                <a:spcPts val="0"/>
              </a:spcAft>
              <a:buClr>
                <a:schemeClr val="lt1"/>
              </a:buClr>
              <a:buSzPts val="1800"/>
              <a:buFont typeface="Scope One"/>
              <a:buNone/>
              <a:defRPr sz="1800">
                <a:solidFill>
                  <a:schemeClr val="lt1"/>
                </a:solidFill>
                <a:latin typeface="Scope One"/>
                <a:ea typeface="Scope One"/>
                <a:cs typeface="Scope One"/>
                <a:sym typeface="Scope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2">
  <p:cSld name="CUSTOM_5">
    <p:spTree>
      <p:nvGrpSpPr>
        <p:cNvPr id="1" name="Shape 187"/>
        <p:cNvGrpSpPr/>
        <p:nvPr/>
      </p:nvGrpSpPr>
      <p:grpSpPr>
        <a:xfrm>
          <a:off x="0" y="0"/>
          <a:ext cx="0" cy="0"/>
          <a:chOff x="0" y="0"/>
          <a:chExt cx="0" cy="0"/>
        </a:xfrm>
      </p:grpSpPr>
      <p:sp>
        <p:nvSpPr>
          <p:cNvPr id="188" name="Google Shape;188;p15"/>
          <p:cNvSpPr/>
          <p:nvPr/>
        </p:nvSpPr>
        <p:spPr>
          <a:xfrm>
            <a:off x="512300" y="409500"/>
            <a:ext cx="8106000" cy="43245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9" name="Google Shape;189;p15"/>
          <p:cNvSpPr txBox="1">
            <a:spLocks noGrp="1"/>
          </p:cNvSpPr>
          <p:nvPr>
            <p:ph type="title"/>
          </p:nvPr>
        </p:nvSpPr>
        <p:spPr>
          <a:xfrm>
            <a:off x="4230550" y="1152475"/>
            <a:ext cx="25725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90" name="Google Shape;190;p15"/>
          <p:cNvSpPr txBox="1">
            <a:spLocks noGrp="1"/>
          </p:cNvSpPr>
          <p:nvPr>
            <p:ph type="body" idx="1"/>
          </p:nvPr>
        </p:nvSpPr>
        <p:spPr>
          <a:xfrm>
            <a:off x="623640" y="2566375"/>
            <a:ext cx="5310900" cy="1875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Char char="●"/>
              <a:defRPr sz="1400">
                <a:solidFill>
                  <a:srgbClr val="FFFFFF"/>
                </a:solidFill>
              </a:defRPr>
            </a:lvl1pPr>
            <a:lvl2pPr marL="914400" lvl="1" indent="-304800" rtl="0">
              <a:lnSpc>
                <a:spcPct val="100000"/>
              </a:lnSpc>
              <a:spcBef>
                <a:spcPts val="0"/>
              </a:spcBef>
              <a:spcAft>
                <a:spcPts val="0"/>
              </a:spcAft>
              <a:buClr>
                <a:srgbClr val="FFFFFF"/>
              </a:buClr>
              <a:buSzPts val="1200"/>
              <a:buChar char="○"/>
              <a:defRPr sz="1200">
                <a:solidFill>
                  <a:srgbClr val="FFFFFF"/>
                </a:solidFill>
              </a:defRPr>
            </a:lvl2pPr>
            <a:lvl3pPr marL="1371600" lvl="2" indent="-304800" rtl="0">
              <a:lnSpc>
                <a:spcPct val="100000"/>
              </a:lnSpc>
              <a:spcBef>
                <a:spcPts val="0"/>
              </a:spcBef>
              <a:spcAft>
                <a:spcPts val="0"/>
              </a:spcAft>
              <a:buClr>
                <a:srgbClr val="FFFFFF"/>
              </a:buClr>
              <a:buSzPts val="1200"/>
              <a:buChar char="■"/>
              <a:defRPr sz="1200">
                <a:solidFill>
                  <a:srgbClr val="FFFFFF"/>
                </a:solidFill>
              </a:defRPr>
            </a:lvl3pPr>
            <a:lvl4pPr marL="1828800" lvl="3" indent="-304800" rtl="0">
              <a:lnSpc>
                <a:spcPct val="100000"/>
              </a:lnSpc>
              <a:spcBef>
                <a:spcPts val="0"/>
              </a:spcBef>
              <a:spcAft>
                <a:spcPts val="0"/>
              </a:spcAft>
              <a:buClr>
                <a:srgbClr val="FFFFFF"/>
              </a:buClr>
              <a:buSzPts val="1200"/>
              <a:buChar char="●"/>
              <a:defRPr sz="1200">
                <a:solidFill>
                  <a:srgbClr val="FFFFFF"/>
                </a:solidFill>
              </a:defRPr>
            </a:lvl4pPr>
            <a:lvl5pPr marL="2286000" lvl="4" indent="-304800" rtl="0">
              <a:lnSpc>
                <a:spcPct val="100000"/>
              </a:lnSpc>
              <a:spcBef>
                <a:spcPts val="0"/>
              </a:spcBef>
              <a:spcAft>
                <a:spcPts val="0"/>
              </a:spcAft>
              <a:buClr>
                <a:srgbClr val="FFFFFF"/>
              </a:buClr>
              <a:buSzPts val="1200"/>
              <a:buChar char="○"/>
              <a:defRPr sz="1200">
                <a:solidFill>
                  <a:srgbClr val="FFFFFF"/>
                </a:solidFill>
              </a:defRPr>
            </a:lvl5pPr>
            <a:lvl6pPr marL="2743200" lvl="5" indent="-304800" rtl="0">
              <a:lnSpc>
                <a:spcPct val="100000"/>
              </a:lnSpc>
              <a:spcBef>
                <a:spcPts val="0"/>
              </a:spcBef>
              <a:spcAft>
                <a:spcPts val="0"/>
              </a:spcAft>
              <a:buClr>
                <a:srgbClr val="FFFFFF"/>
              </a:buClr>
              <a:buSzPts val="1200"/>
              <a:buChar char="■"/>
              <a:defRPr sz="1200">
                <a:solidFill>
                  <a:srgbClr val="FFFFFF"/>
                </a:solidFill>
              </a:defRPr>
            </a:lvl6pPr>
            <a:lvl7pPr marL="3200400" lvl="6" indent="-304800" rtl="0">
              <a:lnSpc>
                <a:spcPct val="100000"/>
              </a:lnSpc>
              <a:spcBef>
                <a:spcPts val="0"/>
              </a:spcBef>
              <a:spcAft>
                <a:spcPts val="0"/>
              </a:spcAft>
              <a:buClr>
                <a:srgbClr val="FFFFFF"/>
              </a:buClr>
              <a:buSzPts val="1200"/>
              <a:buChar char="●"/>
              <a:defRPr sz="1200">
                <a:solidFill>
                  <a:srgbClr val="FFFFFF"/>
                </a:solidFill>
              </a:defRPr>
            </a:lvl7pPr>
            <a:lvl8pPr marL="3657600" lvl="7" indent="-304800" rtl="0">
              <a:lnSpc>
                <a:spcPct val="100000"/>
              </a:lnSpc>
              <a:spcBef>
                <a:spcPts val="0"/>
              </a:spcBef>
              <a:spcAft>
                <a:spcPts val="0"/>
              </a:spcAft>
              <a:buClr>
                <a:srgbClr val="FFFFFF"/>
              </a:buClr>
              <a:buSzPts val="1200"/>
              <a:buChar char="○"/>
              <a:defRPr sz="1200">
                <a:solidFill>
                  <a:srgbClr val="FFFFFF"/>
                </a:solidFill>
              </a:defRPr>
            </a:lvl8pPr>
            <a:lvl9pPr marL="4114800" lvl="8" indent="-304800" rtl="0">
              <a:lnSpc>
                <a:spcPct val="100000"/>
              </a:lnSpc>
              <a:spcBef>
                <a:spcPts val="0"/>
              </a:spcBef>
              <a:spcAft>
                <a:spcPts val="0"/>
              </a:spcAft>
              <a:buClr>
                <a:srgbClr val="FFFFFF"/>
              </a:buClr>
              <a:buSzPts val="1200"/>
              <a:buChar char="■"/>
              <a:defRPr sz="1200">
                <a:solidFill>
                  <a:srgbClr val="FFFFFF"/>
                </a:solidFill>
              </a:defRPr>
            </a:lvl9pPr>
          </a:lstStyle>
          <a:p>
            <a:endParaRPr/>
          </a:p>
        </p:txBody>
      </p:sp>
      <p:grpSp>
        <p:nvGrpSpPr>
          <p:cNvPr id="191" name="Google Shape;191;p15"/>
          <p:cNvGrpSpPr/>
          <p:nvPr/>
        </p:nvGrpSpPr>
        <p:grpSpPr>
          <a:xfrm>
            <a:off x="6003366" y="0"/>
            <a:ext cx="3140672" cy="5148198"/>
            <a:chOff x="6003366" y="0"/>
            <a:chExt cx="3140672" cy="5148198"/>
          </a:xfrm>
        </p:grpSpPr>
        <p:grpSp>
          <p:nvGrpSpPr>
            <p:cNvPr id="192" name="Google Shape;192;p15"/>
            <p:cNvGrpSpPr/>
            <p:nvPr/>
          </p:nvGrpSpPr>
          <p:grpSpPr>
            <a:xfrm>
              <a:off x="6003366" y="3080274"/>
              <a:ext cx="3140672" cy="2067925"/>
              <a:chOff x="6003366" y="3080274"/>
              <a:chExt cx="3140672" cy="2067925"/>
            </a:xfrm>
          </p:grpSpPr>
          <p:sp>
            <p:nvSpPr>
              <p:cNvPr id="193" name="Google Shape;193;p15"/>
              <p:cNvSpPr/>
              <p:nvPr/>
            </p:nvSpPr>
            <p:spPr>
              <a:xfrm>
                <a:off x="6003366" y="3080274"/>
                <a:ext cx="3140667" cy="2067925"/>
              </a:xfrm>
              <a:custGeom>
                <a:avLst/>
                <a:gdLst/>
                <a:ahLst/>
                <a:cxnLst/>
                <a:rect l="l" t="t" r="r" b="b"/>
                <a:pathLst>
                  <a:path w="16782" h="11050" extrusionOk="0">
                    <a:moveTo>
                      <a:pt x="10620" y="1"/>
                    </a:moveTo>
                    <a:cubicBezTo>
                      <a:pt x="4735" y="1"/>
                      <a:pt x="0" y="4787"/>
                      <a:pt x="0" y="10633"/>
                    </a:cubicBezTo>
                    <a:lnTo>
                      <a:pt x="0" y="11050"/>
                    </a:lnTo>
                    <a:lnTo>
                      <a:pt x="16782" y="11050"/>
                    </a:lnTo>
                    <a:lnTo>
                      <a:pt x="16782" y="1946"/>
                    </a:lnTo>
                    <a:cubicBezTo>
                      <a:pt x="15039" y="733"/>
                      <a:pt x="12943" y="1"/>
                      <a:pt x="10620" y="1"/>
                    </a:cubicBezTo>
                    <a:close/>
                  </a:path>
                </a:pathLst>
              </a:custGeom>
              <a:solidFill>
                <a:schemeClr val="accent1"/>
              </a:solidFill>
              <a:ln>
                <a:noFill/>
              </a:ln>
              <a:effectLst>
                <a:outerShdw blurRad="285750" dist="9525" dir="5760000" algn="bl" rotWithShape="0">
                  <a:srgbClr val="000000">
                    <a:alpha val="6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6486524" y="3398403"/>
                <a:ext cx="2657514" cy="1749795"/>
              </a:xfrm>
              <a:custGeom>
                <a:avLst/>
                <a:gdLst/>
                <a:ahLst/>
                <a:cxnLst/>
                <a:rect l="l" t="t" r="r" b="b"/>
                <a:pathLst>
                  <a:path w="16782" h="11050" extrusionOk="0">
                    <a:moveTo>
                      <a:pt x="10620" y="1"/>
                    </a:moveTo>
                    <a:cubicBezTo>
                      <a:pt x="4735" y="1"/>
                      <a:pt x="0" y="4787"/>
                      <a:pt x="0" y="10633"/>
                    </a:cubicBezTo>
                    <a:lnTo>
                      <a:pt x="0" y="11050"/>
                    </a:lnTo>
                    <a:lnTo>
                      <a:pt x="16782" y="11050"/>
                    </a:lnTo>
                    <a:lnTo>
                      <a:pt x="16782" y="1946"/>
                    </a:lnTo>
                    <a:cubicBezTo>
                      <a:pt x="15039" y="733"/>
                      <a:pt x="12943" y="1"/>
                      <a:pt x="10620" y="1"/>
                    </a:cubicBezTo>
                    <a:close/>
                  </a:path>
                </a:pathLst>
              </a:custGeom>
              <a:solidFill>
                <a:schemeClr val="accent3"/>
              </a:solidFill>
              <a:ln>
                <a:noFill/>
              </a:ln>
              <a:effectLst>
                <a:outerShdw blurRad="285750" dist="9525" dir="5760000" algn="bl" rotWithShape="0">
                  <a:srgbClr val="000000">
                    <a:alpha val="6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6931452" y="3691366"/>
                <a:ext cx="2212581" cy="1456832"/>
              </a:xfrm>
              <a:custGeom>
                <a:avLst/>
                <a:gdLst/>
                <a:ahLst/>
                <a:cxnLst/>
                <a:rect l="l" t="t" r="r" b="b"/>
                <a:pathLst>
                  <a:path w="16782" h="11050" extrusionOk="0">
                    <a:moveTo>
                      <a:pt x="10620" y="1"/>
                    </a:moveTo>
                    <a:cubicBezTo>
                      <a:pt x="4735" y="1"/>
                      <a:pt x="0" y="4787"/>
                      <a:pt x="0" y="10633"/>
                    </a:cubicBezTo>
                    <a:lnTo>
                      <a:pt x="0" y="11050"/>
                    </a:lnTo>
                    <a:lnTo>
                      <a:pt x="16782" y="11050"/>
                    </a:lnTo>
                    <a:lnTo>
                      <a:pt x="16782" y="1946"/>
                    </a:lnTo>
                    <a:cubicBezTo>
                      <a:pt x="15039" y="733"/>
                      <a:pt x="12943" y="1"/>
                      <a:pt x="10620" y="1"/>
                    </a:cubicBezTo>
                    <a:close/>
                  </a:path>
                </a:pathLst>
              </a:custGeom>
              <a:solidFill>
                <a:schemeClr val="accent5"/>
              </a:solidFill>
              <a:ln>
                <a:noFill/>
              </a:ln>
              <a:effectLst>
                <a:outerShdw blurRad="285750" dist="9525" dir="5760000" algn="bl" rotWithShape="0">
                  <a:srgbClr val="000000">
                    <a:alpha val="6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7464527" y="4042370"/>
                <a:ext cx="1679501" cy="1105829"/>
              </a:xfrm>
              <a:custGeom>
                <a:avLst/>
                <a:gdLst/>
                <a:ahLst/>
                <a:cxnLst/>
                <a:rect l="l" t="t" r="r" b="b"/>
                <a:pathLst>
                  <a:path w="16782" h="11050" extrusionOk="0">
                    <a:moveTo>
                      <a:pt x="10620" y="1"/>
                    </a:moveTo>
                    <a:cubicBezTo>
                      <a:pt x="4735" y="1"/>
                      <a:pt x="0" y="4787"/>
                      <a:pt x="0" y="10633"/>
                    </a:cubicBezTo>
                    <a:lnTo>
                      <a:pt x="0" y="11050"/>
                    </a:lnTo>
                    <a:lnTo>
                      <a:pt x="16782" y="11050"/>
                    </a:lnTo>
                    <a:lnTo>
                      <a:pt x="16782" y="1946"/>
                    </a:lnTo>
                    <a:cubicBezTo>
                      <a:pt x="15039" y="733"/>
                      <a:pt x="12943" y="1"/>
                      <a:pt x="10620" y="1"/>
                    </a:cubicBezTo>
                    <a:close/>
                  </a:path>
                </a:pathLst>
              </a:custGeom>
              <a:solidFill>
                <a:schemeClr val="lt2"/>
              </a:solidFill>
              <a:ln>
                <a:noFill/>
              </a:ln>
              <a:effectLst>
                <a:outerShdw blurRad="285750" dist="9525" dir="5760000" algn="bl" rotWithShape="0">
                  <a:srgbClr val="000000">
                    <a:alpha val="6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rot="5400000">
                <a:off x="8373505" y="4372991"/>
                <a:ext cx="612273" cy="928722"/>
              </a:xfrm>
              <a:custGeom>
                <a:avLst/>
                <a:gdLst/>
                <a:ahLst/>
                <a:cxnLst/>
                <a:rect l="l" t="t" r="r" b="b"/>
                <a:pathLst>
                  <a:path w="3473" h="5268" extrusionOk="0">
                    <a:moveTo>
                      <a:pt x="2648" y="0"/>
                    </a:moveTo>
                    <a:cubicBezTo>
                      <a:pt x="1213" y="0"/>
                      <a:pt x="51" y="1144"/>
                      <a:pt x="51" y="2578"/>
                    </a:cubicBezTo>
                    <a:cubicBezTo>
                      <a:pt x="0" y="4055"/>
                      <a:pt x="1162" y="5217"/>
                      <a:pt x="2627" y="5267"/>
                    </a:cubicBezTo>
                    <a:cubicBezTo>
                      <a:pt x="2942" y="5267"/>
                      <a:pt x="3208" y="5217"/>
                      <a:pt x="3473" y="5103"/>
                    </a:cubicBezTo>
                    <a:lnTo>
                      <a:pt x="3473" y="103"/>
                    </a:lnTo>
                    <a:cubicBezTo>
                      <a:pt x="3258" y="52"/>
                      <a:pt x="2993" y="2"/>
                      <a:pt x="2740" y="2"/>
                    </a:cubicBezTo>
                    <a:cubicBezTo>
                      <a:pt x="2709" y="1"/>
                      <a:pt x="2678" y="0"/>
                      <a:pt x="2648" y="0"/>
                    </a:cubicBezTo>
                    <a:close/>
                  </a:path>
                </a:pathLst>
              </a:custGeom>
              <a:solidFill>
                <a:schemeClr val="accent6"/>
              </a:solidFill>
              <a:ln>
                <a:noFill/>
              </a:ln>
              <a:effectLst>
                <a:outerShdw blurRad="142875" dist="9525" dir="576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5"/>
            <p:cNvGrpSpPr/>
            <p:nvPr/>
          </p:nvGrpSpPr>
          <p:grpSpPr>
            <a:xfrm>
              <a:off x="6931452" y="0"/>
              <a:ext cx="2212584" cy="2566375"/>
              <a:chOff x="6931452" y="0"/>
              <a:chExt cx="2212584" cy="2566375"/>
            </a:xfrm>
          </p:grpSpPr>
          <p:sp>
            <p:nvSpPr>
              <p:cNvPr id="199" name="Google Shape;199;p15"/>
              <p:cNvSpPr/>
              <p:nvPr/>
            </p:nvSpPr>
            <p:spPr>
              <a:xfrm>
                <a:off x="6931452" y="0"/>
                <a:ext cx="2212566" cy="2566375"/>
              </a:xfrm>
              <a:custGeom>
                <a:avLst/>
                <a:gdLst/>
                <a:ahLst/>
                <a:cxnLst/>
                <a:rect l="l" t="t" r="r" b="b"/>
                <a:pathLst>
                  <a:path w="7893" h="9155" extrusionOk="0">
                    <a:moveTo>
                      <a:pt x="1099" y="0"/>
                    </a:moveTo>
                    <a:cubicBezTo>
                      <a:pt x="367" y="947"/>
                      <a:pt x="1" y="2159"/>
                      <a:pt x="1" y="3422"/>
                    </a:cubicBezTo>
                    <a:cubicBezTo>
                      <a:pt x="1" y="6579"/>
                      <a:pt x="2577" y="9155"/>
                      <a:pt x="5733" y="9155"/>
                    </a:cubicBezTo>
                    <a:cubicBezTo>
                      <a:pt x="6529" y="9155"/>
                      <a:pt x="7261" y="8991"/>
                      <a:pt x="7893" y="8738"/>
                    </a:cubicBezTo>
                    <a:lnTo>
                      <a:pt x="7893" y="0"/>
                    </a:lnTo>
                    <a:close/>
                  </a:path>
                </a:pathLst>
              </a:custGeom>
              <a:solidFill>
                <a:schemeClr val="accent3"/>
              </a:solidFill>
              <a:ln>
                <a:noFill/>
              </a:ln>
              <a:effectLst>
                <a:outerShdw blurRad="2714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7239001" y="0"/>
                <a:ext cx="1905035" cy="2209651"/>
              </a:xfrm>
              <a:custGeom>
                <a:avLst/>
                <a:gdLst/>
                <a:ahLst/>
                <a:cxnLst/>
                <a:rect l="l" t="t" r="r" b="b"/>
                <a:pathLst>
                  <a:path w="7893" h="9155" extrusionOk="0">
                    <a:moveTo>
                      <a:pt x="1099" y="0"/>
                    </a:moveTo>
                    <a:cubicBezTo>
                      <a:pt x="367" y="947"/>
                      <a:pt x="1" y="2159"/>
                      <a:pt x="1" y="3422"/>
                    </a:cubicBezTo>
                    <a:cubicBezTo>
                      <a:pt x="1" y="6579"/>
                      <a:pt x="2577" y="9155"/>
                      <a:pt x="5733" y="9155"/>
                    </a:cubicBezTo>
                    <a:cubicBezTo>
                      <a:pt x="6529" y="9155"/>
                      <a:pt x="7261" y="8991"/>
                      <a:pt x="7893" y="8738"/>
                    </a:cubicBezTo>
                    <a:lnTo>
                      <a:pt x="7893" y="0"/>
                    </a:lnTo>
                    <a:close/>
                  </a:path>
                </a:pathLst>
              </a:custGeom>
              <a:solidFill>
                <a:schemeClr val="accent5"/>
              </a:solidFill>
              <a:ln>
                <a:noFill/>
              </a:ln>
              <a:effectLst>
                <a:outerShdw blurRad="214313" dist="952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7464530" y="0"/>
                <a:ext cx="1679492" cy="1948047"/>
              </a:xfrm>
              <a:custGeom>
                <a:avLst/>
                <a:gdLst/>
                <a:ahLst/>
                <a:cxnLst/>
                <a:rect l="l" t="t" r="r" b="b"/>
                <a:pathLst>
                  <a:path w="7893" h="9155" extrusionOk="0">
                    <a:moveTo>
                      <a:pt x="1099" y="0"/>
                    </a:moveTo>
                    <a:cubicBezTo>
                      <a:pt x="367" y="947"/>
                      <a:pt x="1" y="2159"/>
                      <a:pt x="1" y="3422"/>
                    </a:cubicBezTo>
                    <a:cubicBezTo>
                      <a:pt x="1" y="6579"/>
                      <a:pt x="2577" y="9155"/>
                      <a:pt x="5733" y="9155"/>
                    </a:cubicBezTo>
                    <a:cubicBezTo>
                      <a:pt x="6529" y="9155"/>
                      <a:pt x="7261" y="8991"/>
                      <a:pt x="7893" y="8738"/>
                    </a:cubicBezTo>
                    <a:lnTo>
                      <a:pt x="7893" y="0"/>
                    </a:lnTo>
                    <a:close/>
                  </a:path>
                </a:pathLst>
              </a:custGeom>
              <a:solidFill>
                <a:schemeClr val="lt2"/>
              </a:solidFill>
              <a:ln>
                <a:noFill/>
              </a:ln>
              <a:effectLst>
                <a:outerShdw blurRad="385763" dist="952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7752535" y="0"/>
                <a:ext cx="1391496" cy="1613981"/>
              </a:xfrm>
              <a:custGeom>
                <a:avLst/>
                <a:gdLst/>
                <a:ahLst/>
                <a:cxnLst/>
                <a:rect l="l" t="t" r="r" b="b"/>
                <a:pathLst>
                  <a:path w="7893" h="9155" extrusionOk="0">
                    <a:moveTo>
                      <a:pt x="1099" y="0"/>
                    </a:moveTo>
                    <a:cubicBezTo>
                      <a:pt x="367" y="947"/>
                      <a:pt x="1" y="2159"/>
                      <a:pt x="1" y="3422"/>
                    </a:cubicBezTo>
                    <a:cubicBezTo>
                      <a:pt x="1" y="6579"/>
                      <a:pt x="2577" y="9155"/>
                      <a:pt x="5733" y="9155"/>
                    </a:cubicBezTo>
                    <a:cubicBezTo>
                      <a:pt x="6529" y="9155"/>
                      <a:pt x="7261" y="8991"/>
                      <a:pt x="7893" y="8738"/>
                    </a:cubicBezTo>
                    <a:lnTo>
                      <a:pt x="7893" y="0"/>
                    </a:lnTo>
                    <a:close/>
                  </a:path>
                </a:pathLst>
              </a:custGeom>
              <a:solidFill>
                <a:schemeClr val="accent6"/>
              </a:solidFill>
              <a:ln>
                <a:noFill/>
              </a:ln>
              <a:effectLst>
                <a:outerShdw blurRad="2714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264"/>
        <p:cNvGrpSpPr/>
        <p:nvPr/>
      </p:nvGrpSpPr>
      <p:grpSpPr>
        <a:xfrm>
          <a:off x="0" y="0"/>
          <a:ext cx="0" cy="0"/>
          <a:chOff x="0" y="0"/>
          <a:chExt cx="0" cy="0"/>
        </a:xfrm>
      </p:grpSpPr>
      <p:sp>
        <p:nvSpPr>
          <p:cNvPr id="265" name="Google Shape;265;p19"/>
          <p:cNvSpPr/>
          <p:nvPr/>
        </p:nvSpPr>
        <p:spPr>
          <a:xfrm flipH="1">
            <a:off x="-73003" y="218200"/>
            <a:ext cx="7159800" cy="11622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266" name="Google Shape;266;p19"/>
          <p:cNvGrpSpPr/>
          <p:nvPr/>
        </p:nvGrpSpPr>
        <p:grpSpPr>
          <a:xfrm flipH="1">
            <a:off x="6768148" y="0"/>
            <a:ext cx="3232524" cy="3828498"/>
            <a:chOff x="308350" y="0"/>
            <a:chExt cx="3232524" cy="3828498"/>
          </a:xfrm>
        </p:grpSpPr>
        <p:sp>
          <p:nvSpPr>
            <p:cNvPr id="267" name="Google Shape;267;p19"/>
            <p:cNvSpPr/>
            <p:nvPr/>
          </p:nvSpPr>
          <p:spPr>
            <a:xfrm flipH="1">
              <a:off x="555854" y="540"/>
              <a:ext cx="2985020" cy="3827959"/>
            </a:xfrm>
            <a:custGeom>
              <a:avLst/>
              <a:gdLst/>
              <a:ahLst/>
              <a:cxnLst/>
              <a:rect l="l" t="t" r="r" b="b"/>
              <a:pathLst>
                <a:path w="24825" h="31834" extrusionOk="0">
                  <a:moveTo>
                    <a:pt x="0" y="1"/>
                  </a:moveTo>
                  <a:cubicBezTo>
                    <a:pt x="631" y="4420"/>
                    <a:pt x="2892" y="8158"/>
                    <a:pt x="6465" y="10683"/>
                  </a:cubicBezTo>
                  <a:cubicBezTo>
                    <a:pt x="9155" y="12527"/>
                    <a:pt x="11364" y="14320"/>
                    <a:pt x="11314" y="17211"/>
                  </a:cubicBezTo>
                  <a:cubicBezTo>
                    <a:pt x="11200" y="21782"/>
                    <a:pt x="11099" y="26467"/>
                    <a:pt x="16731" y="30104"/>
                  </a:cubicBezTo>
                  <a:cubicBezTo>
                    <a:pt x="17729" y="30735"/>
                    <a:pt x="18676" y="31253"/>
                    <a:pt x="19522" y="31682"/>
                  </a:cubicBezTo>
                  <a:cubicBezTo>
                    <a:pt x="19623" y="31732"/>
                    <a:pt x="19724" y="31783"/>
                    <a:pt x="19774" y="31833"/>
                  </a:cubicBezTo>
                  <a:lnTo>
                    <a:pt x="24825" y="31833"/>
                  </a:lnTo>
                  <a:cubicBezTo>
                    <a:pt x="24774" y="31783"/>
                    <a:pt x="24673" y="31732"/>
                    <a:pt x="24572" y="31682"/>
                  </a:cubicBezTo>
                  <a:cubicBezTo>
                    <a:pt x="23726" y="31253"/>
                    <a:pt x="22779" y="30735"/>
                    <a:pt x="21782" y="30104"/>
                  </a:cubicBezTo>
                  <a:cubicBezTo>
                    <a:pt x="16201" y="26467"/>
                    <a:pt x="16251" y="21782"/>
                    <a:pt x="16365" y="17211"/>
                  </a:cubicBezTo>
                  <a:cubicBezTo>
                    <a:pt x="16415" y="14320"/>
                    <a:pt x="14206" y="12527"/>
                    <a:pt x="11567" y="10683"/>
                  </a:cubicBezTo>
                  <a:cubicBezTo>
                    <a:pt x="7943" y="8158"/>
                    <a:pt x="5682" y="4420"/>
                    <a:pt x="5051" y="1"/>
                  </a:cubicBezTo>
                  <a:close/>
                </a:path>
              </a:pathLst>
            </a:custGeom>
            <a:solidFill>
              <a:schemeClr val="accent3"/>
            </a:solidFill>
            <a:ln>
              <a:noFill/>
            </a:ln>
            <a:effectLst>
              <a:outerShdw blurRad="400050" dist="57150" dir="6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flipH="1">
              <a:off x="308350" y="540"/>
              <a:ext cx="2985020" cy="3827959"/>
            </a:xfrm>
            <a:custGeom>
              <a:avLst/>
              <a:gdLst/>
              <a:ahLst/>
              <a:cxnLst/>
              <a:rect l="l" t="t" r="r" b="b"/>
              <a:pathLst>
                <a:path w="24825" h="31834" extrusionOk="0">
                  <a:moveTo>
                    <a:pt x="0" y="1"/>
                  </a:moveTo>
                  <a:cubicBezTo>
                    <a:pt x="631" y="4420"/>
                    <a:pt x="2892" y="8158"/>
                    <a:pt x="6465" y="10683"/>
                  </a:cubicBezTo>
                  <a:cubicBezTo>
                    <a:pt x="9155" y="12527"/>
                    <a:pt x="11364" y="14320"/>
                    <a:pt x="11314" y="17211"/>
                  </a:cubicBezTo>
                  <a:cubicBezTo>
                    <a:pt x="11200" y="21782"/>
                    <a:pt x="11099" y="26467"/>
                    <a:pt x="16731" y="30104"/>
                  </a:cubicBezTo>
                  <a:cubicBezTo>
                    <a:pt x="17729" y="30735"/>
                    <a:pt x="18676" y="31253"/>
                    <a:pt x="19522" y="31682"/>
                  </a:cubicBezTo>
                  <a:cubicBezTo>
                    <a:pt x="19623" y="31732"/>
                    <a:pt x="19724" y="31783"/>
                    <a:pt x="19774" y="31833"/>
                  </a:cubicBezTo>
                  <a:lnTo>
                    <a:pt x="24825" y="31833"/>
                  </a:lnTo>
                  <a:cubicBezTo>
                    <a:pt x="24774" y="31783"/>
                    <a:pt x="24673" y="31732"/>
                    <a:pt x="24572" y="31682"/>
                  </a:cubicBezTo>
                  <a:cubicBezTo>
                    <a:pt x="23726" y="31253"/>
                    <a:pt x="22779" y="30735"/>
                    <a:pt x="21782" y="30104"/>
                  </a:cubicBezTo>
                  <a:cubicBezTo>
                    <a:pt x="16201" y="26467"/>
                    <a:pt x="16251" y="21782"/>
                    <a:pt x="16365" y="17211"/>
                  </a:cubicBezTo>
                  <a:cubicBezTo>
                    <a:pt x="16415" y="14320"/>
                    <a:pt x="14206" y="12527"/>
                    <a:pt x="11567" y="10683"/>
                  </a:cubicBezTo>
                  <a:cubicBezTo>
                    <a:pt x="7943" y="8158"/>
                    <a:pt x="5682" y="4420"/>
                    <a:pt x="5051" y="1"/>
                  </a:cubicBezTo>
                  <a:close/>
                </a:path>
              </a:pathLst>
            </a:custGeom>
            <a:solidFill>
              <a:schemeClr val="accent5"/>
            </a:solidFill>
            <a:ln>
              <a:noFill/>
            </a:ln>
            <a:effectLst>
              <a:outerShdw blurRad="400050" dist="57150" dir="6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flipH="1">
              <a:off x="585801" y="540"/>
              <a:ext cx="2452711" cy="3827959"/>
            </a:xfrm>
            <a:custGeom>
              <a:avLst/>
              <a:gdLst/>
              <a:ahLst/>
              <a:cxnLst/>
              <a:rect l="l" t="t" r="r" b="b"/>
              <a:pathLst>
                <a:path w="19889" h="31834" extrusionOk="0">
                  <a:moveTo>
                    <a:pt x="1" y="1"/>
                  </a:moveTo>
                  <a:cubicBezTo>
                    <a:pt x="632" y="4420"/>
                    <a:pt x="2893" y="8158"/>
                    <a:pt x="6517" y="10683"/>
                  </a:cubicBezTo>
                  <a:cubicBezTo>
                    <a:pt x="9156" y="12527"/>
                    <a:pt x="11365" y="14320"/>
                    <a:pt x="11315" y="17211"/>
                  </a:cubicBezTo>
                  <a:cubicBezTo>
                    <a:pt x="11201" y="21782"/>
                    <a:pt x="11151" y="26467"/>
                    <a:pt x="16732" y="30104"/>
                  </a:cubicBezTo>
                  <a:cubicBezTo>
                    <a:pt x="17729" y="30735"/>
                    <a:pt x="18676" y="31253"/>
                    <a:pt x="19522" y="31682"/>
                  </a:cubicBezTo>
                  <a:cubicBezTo>
                    <a:pt x="19623" y="31732"/>
                    <a:pt x="19724" y="31783"/>
                    <a:pt x="19775" y="31833"/>
                  </a:cubicBezTo>
                  <a:lnTo>
                    <a:pt x="19889" y="31833"/>
                  </a:lnTo>
                  <a:lnTo>
                    <a:pt x="19889" y="28311"/>
                  </a:lnTo>
                  <a:cubicBezTo>
                    <a:pt x="19674" y="28096"/>
                    <a:pt x="19409" y="27843"/>
                    <a:pt x="19257" y="27629"/>
                  </a:cubicBezTo>
                  <a:cubicBezTo>
                    <a:pt x="16517" y="24472"/>
                    <a:pt x="16618" y="20785"/>
                    <a:pt x="16681" y="17211"/>
                  </a:cubicBezTo>
                  <a:cubicBezTo>
                    <a:pt x="16732" y="14320"/>
                    <a:pt x="14522" y="12527"/>
                    <a:pt x="11883" y="10683"/>
                  </a:cubicBezTo>
                  <a:cubicBezTo>
                    <a:pt x="8259" y="8158"/>
                    <a:pt x="5999" y="4420"/>
                    <a:pt x="5367" y="1"/>
                  </a:cubicBezTo>
                  <a:close/>
                </a:path>
              </a:pathLst>
            </a:custGeom>
            <a:solidFill>
              <a:schemeClr val="lt2"/>
            </a:solidFill>
            <a:ln>
              <a:noFill/>
            </a:ln>
            <a:effectLst>
              <a:outerShdw blurRad="400050" dist="57150" dir="6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flipH="1">
              <a:off x="888485" y="0"/>
              <a:ext cx="1824726" cy="3436196"/>
            </a:xfrm>
            <a:custGeom>
              <a:avLst/>
              <a:gdLst/>
              <a:ahLst/>
              <a:cxnLst/>
              <a:rect l="l" t="t" r="r" b="b"/>
              <a:pathLst>
                <a:path w="14522" h="28046" extrusionOk="0">
                  <a:moveTo>
                    <a:pt x="0" y="1"/>
                  </a:moveTo>
                  <a:cubicBezTo>
                    <a:pt x="632" y="4420"/>
                    <a:pt x="2892" y="8158"/>
                    <a:pt x="6516" y="10683"/>
                  </a:cubicBezTo>
                  <a:cubicBezTo>
                    <a:pt x="9155" y="12527"/>
                    <a:pt x="11365" y="14320"/>
                    <a:pt x="11314" y="17211"/>
                  </a:cubicBezTo>
                  <a:cubicBezTo>
                    <a:pt x="11251" y="20785"/>
                    <a:pt x="11150" y="24472"/>
                    <a:pt x="13890" y="27629"/>
                  </a:cubicBezTo>
                  <a:cubicBezTo>
                    <a:pt x="14092" y="27780"/>
                    <a:pt x="14307" y="27894"/>
                    <a:pt x="14522" y="28045"/>
                  </a:cubicBezTo>
                  <a:lnTo>
                    <a:pt x="14522" y="25103"/>
                  </a:lnTo>
                  <a:lnTo>
                    <a:pt x="14522" y="9900"/>
                  </a:lnTo>
                  <a:cubicBezTo>
                    <a:pt x="12994" y="8057"/>
                    <a:pt x="11150" y="6744"/>
                    <a:pt x="9887" y="5847"/>
                  </a:cubicBezTo>
                  <a:cubicBezTo>
                    <a:pt x="8360" y="4850"/>
                    <a:pt x="6630" y="3006"/>
                    <a:pt x="5998" y="1"/>
                  </a:cubicBezTo>
                  <a:close/>
                </a:path>
              </a:pathLst>
            </a:custGeom>
            <a:solidFill>
              <a:schemeClr val="accent6"/>
            </a:solidFill>
            <a:ln>
              <a:noFill/>
            </a:ln>
            <a:effectLst>
              <a:outerShdw blurRad="400050" dist="57150" dir="6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19"/>
          <p:cNvSpPr txBox="1">
            <a:spLocks noGrp="1"/>
          </p:cNvSpPr>
          <p:nvPr>
            <p:ph type="title"/>
          </p:nvPr>
        </p:nvSpPr>
        <p:spPr>
          <a:xfrm>
            <a:off x="708453" y="503150"/>
            <a:ext cx="6378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1970" y="503144"/>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1pPr>
            <a:lvl2pPr lvl="1">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2pPr>
            <a:lvl3pPr lvl="2">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3pPr>
            <a:lvl4pPr lvl="3">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4pPr>
            <a:lvl5pPr lvl="4">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5pPr>
            <a:lvl6pPr lvl="5">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6pPr>
            <a:lvl7pPr lvl="6">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7pPr>
            <a:lvl8pPr lvl="7">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8pPr>
            <a:lvl9pPr lvl="8">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9pPr>
          </a:lstStyle>
          <a:p>
            <a:endParaRPr/>
          </a:p>
        </p:txBody>
      </p:sp>
      <p:sp>
        <p:nvSpPr>
          <p:cNvPr id="7" name="Google Shape;7;p1"/>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cope One"/>
              <a:buChar char="●"/>
              <a:defRPr>
                <a:solidFill>
                  <a:schemeClr val="lt1"/>
                </a:solidFill>
                <a:latin typeface="Scope One"/>
                <a:ea typeface="Scope One"/>
                <a:cs typeface="Scope One"/>
                <a:sym typeface="Scope One"/>
              </a:defRPr>
            </a:lvl1pPr>
            <a:lvl2pPr marL="914400" lvl="1" indent="-317500">
              <a:lnSpc>
                <a:spcPct val="100000"/>
              </a:lnSpc>
              <a:spcBef>
                <a:spcPts val="0"/>
              </a:spcBef>
              <a:spcAft>
                <a:spcPts val="0"/>
              </a:spcAft>
              <a:buClr>
                <a:schemeClr val="lt1"/>
              </a:buClr>
              <a:buSzPts val="1400"/>
              <a:buFont typeface="Scope One"/>
              <a:buChar char="○"/>
              <a:defRPr>
                <a:solidFill>
                  <a:schemeClr val="lt1"/>
                </a:solidFill>
                <a:latin typeface="Scope One"/>
                <a:ea typeface="Scope One"/>
                <a:cs typeface="Scope One"/>
                <a:sym typeface="Scope One"/>
              </a:defRPr>
            </a:lvl2pPr>
            <a:lvl3pPr marL="1371600" lvl="2" indent="-317500">
              <a:lnSpc>
                <a:spcPct val="115000"/>
              </a:lnSpc>
              <a:spcBef>
                <a:spcPts val="0"/>
              </a:spcBef>
              <a:spcAft>
                <a:spcPts val="0"/>
              </a:spcAft>
              <a:buClr>
                <a:schemeClr val="lt1"/>
              </a:buClr>
              <a:buSzPts val="1400"/>
              <a:buFont typeface="Scope One"/>
              <a:buChar char="■"/>
              <a:defRPr>
                <a:solidFill>
                  <a:schemeClr val="lt1"/>
                </a:solidFill>
                <a:latin typeface="Scope One"/>
                <a:ea typeface="Scope One"/>
                <a:cs typeface="Scope One"/>
                <a:sym typeface="Scope One"/>
              </a:defRPr>
            </a:lvl3pPr>
            <a:lvl4pPr marL="1828800" lvl="3" indent="-317500">
              <a:lnSpc>
                <a:spcPct val="115000"/>
              </a:lnSpc>
              <a:spcBef>
                <a:spcPts val="0"/>
              </a:spcBef>
              <a:spcAft>
                <a:spcPts val="0"/>
              </a:spcAft>
              <a:buClr>
                <a:schemeClr val="lt1"/>
              </a:buClr>
              <a:buSzPts val="1400"/>
              <a:buFont typeface="Scope One"/>
              <a:buChar char="●"/>
              <a:defRPr>
                <a:solidFill>
                  <a:schemeClr val="lt1"/>
                </a:solidFill>
                <a:latin typeface="Scope One"/>
                <a:ea typeface="Scope One"/>
                <a:cs typeface="Scope One"/>
                <a:sym typeface="Scope One"/>
              </a:defRPr>
            </a:lvl4pPr>
            <a:lvl5pPr marL="2286000" lvl="4" indent="-317500">
              <a:lnSpc>
                <a:spcPct val="115000"/>
              </a:lnSpc>
              <a:spcBef>
                <a:spcPts val="0"/>
              </a:spcBef>
              <a:spcAft>
                <a:spcPts val="0"/>
              </a:spcAft>
              <a:buClr>
                <a:schemeClr val="lt1"/>
              </a:buClr>
              <a:buSzPts val="1400"/>
              <a:buFont typeface="Scope One"/>
              <a:buChar char="○"/>
              <a:defRPr>
                <a:solidFill>
                  <a:schemeClr val="lt1"/>
                </a:solidFill>
                <a:latin typeface="Scope One"/>
                <a:ea typeface="Scope One"/>
                <a:cs typeface="Scope One"/>
                <a:sym typeface="Scope One"/>
              </a:defRPr>
            </a:lvl5pPr>
            <a:lvl6pPr marL="2743200" lvl="5" indent="-317500">
              <a:lnSpc>
                <a:spcPct val="115000"/>
              </a:lnSpc>
              <a:spcBef>
                <a:spcPts val="0"/>
              </a:spcBef>
              <a:spcAft>
                <a:spcPts val="0"/>
              </a:spcAft>
              <a:buClr>
                <a:schemeClr val="lt1"/>
              </a:buClr>
              <a:buSzPts val="1400"/>
              <a:buFont typeface="Scope One"/>
              <a:buChar char="■"/>
              <a:defRPr>
                <a:solidFill>
                  <a:schemeClr val="lt1"/>
                </a:solidFill>
                <a:latin typeface="Scope One"/>
                <a:ea typeface="Scope One"/>
                <a:cs typeface="Scope One"/>
                <a:sym typeface="Scope One"/>
              </a:defRPr>
            </a:lvl6pPr>
            <a:lvl7pPr marL="3200400" lvl="6" indent="-317500">
              <a:lnSpc>
                <a:spcPct val="115000"/>
              </a:lnSpc>
              <a:spcBef>
                <a:spcPts val="0"/>
              </a:spcBef>
              <a:spcAft>
                <a:spcPts val="0"/>
              </a:spcAft>
              <a:buClr>
                <a:schemeClr val="lt1"/>
              </a:buClr>
              <a:buSzPts val="1400"/>
              <a:buFont typeface="Scope One"/>
              <a:buChar char="●"/>
              <a:defRPr>
                <a:solidFill>
                  <a:schemeClr val="lt1"/>
                </a:solidFill>
                <a:latin typeface="Scope One"/>
                <a:ea typeface="Scope One"/>
                <a:cs typeface="Scope One"/>
                <a:sym typeface="Scope One"/>
              </a:defRPr>
            </a:lvl7pPr>
            <a:lvl8pPr marL="3657600" lvl="7" indent="-317500">
              <a:lnSpc>
                <a:spcPct val="115000"/>
              </a:lnSpc>
              <a:spcBef>
                <a:spcPts val="0"/>
              </a:spcBef>
              <a:spcAft>
                <a:spcPts val="0"/>
              </a:spcAft>
              <a:buClr>
                <a:schemeClr val="lt1"/>
              </a:buClr>
              <a:buSzPts val="1400"/>
              <a:buFont typeface="Scope One"/>
              <a:buChar char="○"/>
              <a:defRPr>
                <a:solidFill>
                  <a:schemeClr val="lt1"/>
                </a:solidFill>
                <a:latin typeface="Scope One"/>
                <a:ea typeface="Scope One"/>
                <a:cs typeface="Scope One"/>
                <a:sym typeface="Scope One"/>
              </a:defRPr>
            </a:lvl8pPr>
            <a:lvl9pPr marL="4114800" lvl="8" indent="-317500">
              <a:lnSpc>
                <a:spcPct val="115000"/>
              </a:lnSpc>
              <a:spcBef>
                <a:spcPts val="0"/>
              </a:spcBef>
              <a:spcAft>
                <a:spcPts val="0"/>
              </a:spcAft>
              <a:buClr>
                <a:schemeClr val="lt1"/>
              </a:buClr>
              <a:buSzPts val="1400"/>
              <a:buFont typeface="Scope One"/>
              <a:buChar char="■"/>
              <a:defRPr>
                <a:solidFill>
                  <a:schemeClr val="lt1"/>
                </a:solidFill>
                <a:latin typeface="Scope One"/>
                <a:ea typeface="Scope One"/>
                <a:cs typeface="Scope One"/>
                <a:sym typeface="Scope On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61" r:id="rId5"/>
    <p:sldLayoutId id="214748366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conveythis.com/es/pricing/" TargetMode="External"/><Relationship Id="rId2" Type="http://schemas.openxmlformats.org/officeDocument/2006/relationships/hyperlink" Target="http://www.ngx-translate.co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6"/>
          <p:cNvSpPr txBox="1">
            <a:spLocks noGrp="1"/>
          </p:cNvSpPr>
          <p:nvPr>
            <p:ph type="ctrTitle"/>
          </p:nvPr>
        </p:nvSpPr>
        <p:spPr>
          <a:xfrm>
            <a:off x="1678817" y="1490354"/>
            <a:ext cx="5786366" cy="21627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err="1"/>
              <a:t>ngx</a:t>
            </a:r>
            <a:r>
              <a:rPr lang="en-US" sz="4400" b="1" dirty="0"/>
              <a:t>-translate and </a:t>
            </a:r>
            <a:r>
              <a:rPr lang="en-US" sz="4400" b="1" dirty="0" err="1"/>
              <a:t>ConveyThis</a:t>
            </a:r>
            <a:endParaRPr lang="en-US" sz="4400" b="1" dirty="0"/>
          </a:p>
        </p:txBody>
      </p:sp>
      <p:pic>
        <p:nvPicPr>
          <p:cNvPr id="3" name="Imagen 2" descr="Logotipo&#10;&#10;Descripción generada automáticamente">
            <a:extLst>
              <a:ext uri="{FF2B5EF4-FFF2-40B4-BE49-F238E27FC236}">
                <a16:creationId xmlns:a16="http://schemas.microsoft.com/office/drawing/2014/main" id="{381F7B84-7EC4-4B1A-BA00-0AE765AB07AF}"/>
              </a:ext>
            </a:extLst>
          </p:cNvPr>
          <p:cNvPicPr>
            <a:picLocks noChangeAspect="1"/>
          </p:cNvPicPr>
          <p:nvPr/>
        </p:nvPicPr>
        <p:blipFill>
          <a:blip r:embed="rId3"/>
          <a:stretch>
            <a:fillRect/>
          </a:stretch>
        </p:blipFill>
        <p:spPr>
          <a:xfrm>
            <a:off x="6739947" y="4186646"/>
            <a:ext cx="2404053" cy="13522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title"/>
          </p:nvPr>
        </p:nvSpPr>
        <p:spPr>
          <a:xfrm>
            <a:off x="601970" y="50314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MX" sz="3200" dirty="0" err="1"/>
              <a:t>ConveyThis</a:t>
            </a:r>
            <a:endParaRPr lang="es-MX" sz="2820" dirty="0"/>
          </a:p>
        </p:txBody>
      </p:sp>
      <p:sp>
        <p:nvSpPr>
          <p:cNvPr id="411" name="Google Shape;411;p37"/>
          <p:cNvSpPr txBox="1">
            <a:spLocks noGrp="1"/>
          </p:cNvSpPr>
          <p:nvPr>
            <p:ph type="body" idx="1"/>
          </p:nvPr>
        </p:nvSpPr>
        <p:spPr>
          <a:xfrm>
            <a:off x="707200" y="1152475"/>
            <a:ext cx="77268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MX" sz="1200" dirty="0">
                <a:solidFill>
                  <a:schemeClr val="bg1"/>
                </a:solidFill>
              </a:rPr>
              <a:t>se integra a la perfección con su sitio web y ofrece la traducción automática más precisa como una primera capa que puede editar más adelante. Nuestra IA fue entrenada por muchos años para lograr este resultado. Se ha ajustado el análisis de HTML/JavaScript al nivel que ningún complemento de la competencia puede alcanzar. Todo esto brinda la mejor experiencia para sus visitantes desde el primer momento con muy poca necesidad de revisar/editar sus traducciones.</a:t>
            </a:r>
          </a:p>
          <a:p>
            <a:pPr marL="0" lvl="0" indent="0" algn="l" rtl="0">
              <a:lnSpc>
                <a:spcPct val="100000"/>
              </a:lnSpc>
              <a:spcBef>
                <a:spcPts val="0"/>
              </a:spcBef>
              <a:spcAft>
                <a:spcPts val="0"/>
              </a:spcAft>
              <a:buNone/>
            </a:pPr>
            <a:endParaRPr lang="es-MX" sz="1200" dirty="0">
              <a:solidFill>
                <a:schemeClr val="bg1"/>
              </a:solidFill>
            </a:endParaRPr>
          </a:p>
        </p:txBody>
      </p:sp>
      <p:pic>
        <p:nvPicPr>
          <p:cNvPr id="7" name="Imagen 6" descr="Logotipo&#10;&#10;Descripción generada automáticamente">
            <a:extLst>
              <a:ext uri="{FF2B5EF4-FFF2-40B4-BE49-F238E27FC236}">
                <a16:creationId xmlns:a16="http://schemas.microsoft.com/office/drawing/2014/main" id="{543252A4-8286-6095-5ABC-B81E957ADE89}"/>
              </a:ext>
            </a:extLst>
          </p:cNvPr>
          <p:cNvPicPr>
            <a:picLocks noChangeAspect="1"/>
          </p:cNvPicPr>
          <p:nvPr/>
        </p:nvPicPr>
        <p:blipFill>
          <a:blip r:embed="rId3"/>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3446133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BA0E0-7ECD-4C68-FC30-0C4BFF051B87}"/>
              </a:ext>
            </a:extLst>
          </p:cNvPr>
          <p:cNvSpPr>
            <a:spLocks noGrp="1"/>
          </p:cNvSpPr>
          <p:nvPr>
            <p:ph type="title"/>
          </p:nvPr>
        </p:nvSpPr>
        <p:spPr>
          <a:xfrm>
            <a:off x="3557483" y="1152475"/>
            <a:ext cx="3245567" cy="896700"/>
          </a:xfrm>
        </p:spPr>
        <p:txBody>
          <a:bodyPr/>
          <a:lstStyle/>
          <a:p>
            <a:r>
              <a:rPr lang="es-MX" dirty="0"/>
              <a:t>Selector de idiomas personalizable</a:t>
            </a:r>
          </a:p>
        </p:txBody>
      </p:sp>
      <p:sp>
        <p:nvSpPr>
          <p:cNvPr id="3" name="Marcador de texto 2">
            <a:extLst>
              <a:ext uri="{FF2B5EF4-FFF2-40B4-BE49-F238E27FC236}">
                <a16:creationId xmlns:a16="http://schemas.microsoft.com/office/drawing/2014/main" id="{1534110F-71E6-7BA3-65F4-296D05A33588}"/>
              </a:ext>
            </a:extLst>
          </p:cNvPr>
          <p:cNvSpPr>
            <a:spLocks noGrp="1"/>
          </p:cNvSpPr>
          <p:nvPr>
            <p:ph type="body" idx="1"/>
          </p:nvPr>
        </p:nvSpPr>
        <p:spPr/>
        <p:txBody>
          <a:bodyPr/>
          <a:lstStyle/>
          <a:p>
            <a:r>
              <a:rPr lang="es-MX" dirty="0" err="1"/>
              <a:t>ConveyThis</a:t>
            </a:r>
            <a:r>
              <a:rPr lang="es-MX" dirty="0"/>
              <a:t> tiene un selector de idiomas, donde este es </a:t>
            </a:r>
            <a:r>
              <a:rPr lang="es-MX" dirty="0" err="1"/>
              <a:t>perzonalizable</a:t>
            </a:r>
            <a:r>
              <a:rPr lang="es-MX" dirty="0"/>
              <a:t>, La apariencia también es importante para atraer a los clientes finales. Esta es la razón por la que el conmutador de idioma de </a:t>
            </a:r>
            <a:r>
              <a:rPr lang="es-MX" dirty="0" err="1"/>
              <a:t>ConveyThis</a:t>
            </a:r>
            <a:r>
              <a:rPr lang="es-MX" dirty="0"/>
              <a:t> es altamente personalizable y se puede adaptar al tema de su sitio.</a:t>
            </a:r>
          </a:p>
        </p:txBody>
      </p:sp>
      <p:pic>
        <p:nvPicPr>
          <p:cNvPr id="36" name="Imagen 35">
            <a:extLst>
              <a:ext uri="{FF2B5EF4-FFF2-40B4-BE49-F238E27FC236}">
                <a16:creationId xmlns:a16="http://schemas.microsoft.com/office/drawing/2014/main" id="{D54D69C0-6474-332B-3BDF-9C33A389DC12}"/>
              </a:ext>
            </a:extLst>
          </p:cNvPr>
          <p:cNvPicPr>
            <a:picLocks noChangeAspect="1"/>
          </p:cNvPicPr>
          <p:nvPr/>
        </p:nvPicPr>
        <p:blipFill rotWithShape="1">
          <a:blip r:embed="rId2"/>
          <a:srcRect l="52385" t="17825" r="17574" b="33888"/>
          <a:stretch/>
        </p:blipFill>
        <p:spPr>
          <a:xfrm>
            <a:off x="6040481" y="1717376"/>
            <a:ext cx="2819215" cy="2753900"/>
          </a:xfrm>
          <a:prstGeom prst="ellipse">
            <a:avLst/>
          </a:prstGeom>
          <a:ln w="76200">
            <a:noFill/>
          </a:ln>
          <a:effectLst>
            <a:outerShdw blurRad="50800" dist="38100" dir="2700000" algn="tl" rotWithShape="0">
              <a:prstClr val="black">
                <a:alpha val="40000"/>
              </a:prstClr>
            </a:outerShdw>
            <a:softEdge rad="0"/>
          </a:effectLst>
        </p:spPr>
      </p:pic>
      <p:pic>
        <p:nvPicPr>
          <p:cNvPr id="37" name="Imagen 36" descr="Logotipo&#10;&#10;Descripción generada automáticamente">
            <a:extLst>
              <a:ext uri="{FF2B5EF4-FFF2-40B4-BE49-F238E27FC236}">
                <a16:creationId xmlns:a16="http://schemas.microsoft.com/office/drawing/2014/main" id="{50105EEF-ABA5-2195-1245-605E0D0956F7}"/>
              </a:ext>
            </a:extLst>
          </p:cNvPr>
          <p:cNvPicPr>
            <a:picLocks noChangeAspect="1"/>
          </p:cNvPicPr>
          <p:nvPr/>
        </p:nvPicPr>
        <p:blipFill>
          <a:blip r:embed="rId3"/>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149577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7B984D-9784-08BD-E5A3-D9951DA31711}"/>
              </a:ext>
            </a:extLst>
          </p:cNvPr>
          <p:cNvSpPr>
            <a:spLocks noGrp="1"/>
          </p:cNvSpPr>
          <p:nvPr>
            <p:ph type="title"/>
          </p:nvPr>
        </p:nvSpPr>
        <p:spPr>
          <a:xfrm>
            <a:off x="1667806" y="1887484"/>
            <a:ext cx="1828200" cy="319200"/>
          </a:xfrm>
        </p:spPr>
        <p:txBody>
          <a:bodyPr/>
          <a:lstStyle/>
          <a:p>
            <a:r>
              <a:rPr lang="es-MX" dirty="0"/>
              <a:t>ventajas</a:t>
            </a:r>
          </a:p>
        </p:txBody>
      </p:sp>
      <p:sp>
        <p:nvSpPr>
          <p:cNvPr id="3" name="Subtítulo 2">
            <a:extLst>
              <a:ext uri="{FF2B5EF4-FFF2-40B4-BE49-F238E27FC236}">
                <a16:creationId xmlns:a16="http://schemas.microsoft.com/office/drawing/2014/main" id="{FA8E10A6-3890-FE11-BC15-E4696FF30A43}"/>
              </a:ext>
            </a:extLst>
          </p:cNvPr>
          <p:cNvSpPr>
            <a:spLocks noGrp="1"/>
          </p:cNvSpPr>
          <p:nvPr>
            <p:ph type="subTitle" idx="1"/>
          </p:nvPr>
        </p:nvSpPr>
        <p:spPr>
          <a:xfrm>
            <a:off x="1240342" y="2206684"/>
            <a:ext cx="2843317" cy="2192627"/>
          </a:xfrm>
        </p:spPr>
        <p:txBody>
          <a:bodyPr/>
          <a:lstStyle/>
          <a:p>
            <a:pPr algn="l">
              <a:lnSpc>
                <a:spcPct val="100000"/>
              </a:lnSpc>
              <a:buSzPct val="100000"/>
              <a:buFont typeface="Scope One" panose="020B0604020202020204" charset="0"/>
              <a:buChar char="֎"/>
            </a:pPr>
            <a:r>
              <a:rPr lang="es-MX" sz="1200" dirty="0"/>
              <a:t>Es gratuito con 2 idiomas</a:t>
            </a:r>
          </a:p>
          <a:p>
            <a:pPr marL="139700" indent="0" algn="l">
              <a:lnSpc>
                <a:spcPct val="100000"/>
              </a:lnSpc>
              <a:buSzPct val="100000"/>
            </a:pPr>
            <a:endParaRPr lang="es-MX" sz="1200" dirty="0"/>
          </a:p>
          <a:p>
            <a:pPr algn="l">
              <a:lnSpc>
                <a:spcPct val="100000"/>
              </a:lnSpc>
              <a:buSzPct val="100000"/>
              <a:buFont typeface="Scope One" panose="020B0604020202020204" charset="0"/>
              <a:buChar char="֎"/>
            </a:pPr>
            <a:r>
              <a:rPr lang="es-MX" sz="1200" dirty="0"/>
              <a:t>Cuenta con múltiples idiomas de traducción</a:t>
            </a:r>
          </a:p>
          <a:p>
            <a:pPr algn="l">
              <a:lnSpc>
                <a:spcPct val="100000"/>
              </a:lnSpc>
              <a:buSzPct val="100000"/>
              <a:buFont typeface="Scope One" panose="020B0604020202020204" charset="0"/>
              <a:buChar char="֎"/>
            </a:pPr>
            <a:endParaRPr lang="es-MX" sz="1200" dirty="0"/>
          </a:p>
          <a:p>
            <a:pPr algn="l">
              <a:lnSpc>
                <a:spcPct val="100000"/>
              </a:lnSpc>
              <a:buSzPct val="100000"/>
              <a:buFont typeface="Scope One" panose="020B0604020202020204" charset="0"/>
              <a:buChar char="֎"/>
            </a:pPr>
            <a:r>
              <a:rPr lang="es-MX" sz="1200" dirty="0"/>
              <a:t>El plugin traduce todo el texto, donde a diferencia de </a:t>
            </a:r>
            <a:r>
              <a:rPr lang="es-MX" sz="1200" dirty="0" err="1"/>
              <a:t>ngx-translate</a:t>
            </a:r>
            <a:r>
              <a:rPr lang="es-MX" sz="1200" dirty="0"/>
              <a:t> se tienen que crear variables y archivos </a:t>
            </a:r>
            <a:r>
              <a:rPr lang="es-MX" sz="1200" dirty="0" err="1"/>
              <a:t>Json</a:t>
            </a:r>
            <a:r>
              <a:rPr lang="es-MX" sz="1200" dirty="0"/>
              <a:t> para traducir.</a:t>
            </a:r>
          </a:p>
          <a:p>
            <a:pPr algn="l">
              <a:lnSpc>
                <a:spcPct val="100000"/>
              </a:lnSpc>
              <a:buSzPct val="100000"/>
              <a:buFont typeface="Scope One" panose="020B0604020202020204" charset="0"/>
              <a:buChar char="֎"/>
            </a:pPr>
            <a:endParaRPr lang="es-MX" sz="1200" dirty="0"/>
          </a:p>
          <a:p>
            <a:pPr algn="l">
              <a:lnSpc>
                <a:spcPct val="100000"/>
              </a:lnSpc>
              <a:buSzPct val="100000"/>
              <a:buFont typeface="Scope One" panose="020B0604020202020204" charset="0"/>
              <a:buChar char="֎"/>
            </a:pPr>
            <a:r>
              <a:rPr lang="es-MX" sz="1200" dirty="0"/>
              <a:t>Como es un plugin solo se agrega a angular ya que si es compatible.</a:t>
            </a:r>
          </a:p>
          <a:p>
            <a:pPr marL="139700" indent="0" algn="l">
              <a:lnSpc>
                <a:spcPct val="100000"/>
              </a:lnSpc>
              <a:buSzPct val="100000"/>
            </a:pPr>
            <a:endParaRPr lang="es-MX" sz="1200" dirty="0"/>
          </a:p>
        </p:txBody>
      </p:sp>
      <p:sp>
        <p:nvSpPr>
          <p:cNvPr id="4" name="Título 3">
            <a:extLst>
              <a:ext uri="{FF2B5EF4-FFF2-40B4-BE49-F238E27FC236}">
                <a16:creationId xmlns:a16="http://schemas.microsoft.com/office/drawing/2014/main" id="{0EAD4AC8-E9E7-E52B-3FB4-E7A95C9FE9C1}"/>
              </a:ext>
            </a:extLst>
          </p:cNvPr>
          <p:cNvSpPr>
            <a:spLocks noGrp="1"/>
          </p:cNvSpPr>
          <p:nvPr>
            <p:ph type="title" idx="2"/>
          </p:nvPr>
        </p:nvSpPr>
        <p:spPr>
          <a:xfrm>
            <a:off x="5567900" y="1887484"/>
            <a:ext cx="1828200" cy="319200"/>
          </a:xfrm>
        </p:spPr>
        <p:txBody>
          <a:bodyPr/>
          <a:lstStyle/>
          <a:p>
            <a:r>
              <a:rPr lang="es-MX" dirty="0"/>
              <a:t>desventajas</a:t>
            </a:r>
          </a:p>
        </p:txBody>
      </p:sp>
      <p:sp>
        <p:nvSpPr>
          <p:cNvPr id="5" name="Subtítulo 4">
            <a:extLst>
              <a:ext uri="{FF2B5EF4-FFF2-40B4-BE49-F238E27FC236}">
                <a16:creationId xmlns:a16="http://schemas.microsoft.com/office/drawing/2014/main" id="{F26BDDCE-9A69-4F9A-9A5B-BD095AC51BE6}"/>
              </a:ext>
            </a:extLst>
          </p:cNvPr>
          <p:cNvSpPr>
            <a:spLocks noGrp="1"/>
          </p:cNvSpPr>
          <p:nvPr>
            <p:ph type="subTitle" idx="3"/>
          </p:nvPr>
        </p:nvSpPr>
        <p:spPr>
          <a:xfrm>
            <a:off x="5060341" y="2569955"/>
            <a:ext cx="2843317" cy="1285200"/>
          </a:xfrm>
        </p:spPr>
        <p:txBody>
          <a:bodyPr/>
          <a:lstStyle/>
          <a:p>
            <a:pPr algn="l">
              <a:lnSpc>
                <a:spcPct val="100000"/>
              </a:lnSpc>
              <a:buFont typeface="Scope One" panose="020B0604020202020204" charset="0"/>
              <a:buChar char="֎"/>
            </a:pPr>
            <a:r>
              <a:rPr lang="es-MX" sz="1200" dirty="0"/>
              <a:t>Para mas de 2 idiomas se tiene que pagar una suscripción.</a:t>
            </a:r>
          </a:p>
          <a:p>
            <a:pPr marL="139700" indent="0" algn="l">
              <a:lnSpc>
                <a:spcPct val="100000"/>
              </a:lnSpc>
            </a:pPr>
            <a:endParaRPr lang="es-MX" sz="1200" dirty="0"/>
          </a:p>
          <a:p>
            <a:endParaRPr lang="es-MX" dirty="0"/>
          </a:p>
        </p:txBody>
      </p:sp>
      <p:sp>
        <p:nvSpPr>
          <p:cNvPr id="6" name="Título 5">
            <a:extLst>
              <a:ext uri="{FF2B5EF4-FFF2-40B4-BE49-F238E27FC236}">
                <a16:creationId xmlns:a16="http://schemas.microsoft.com/office/drawing/2014/main" id="{5821C453-9BA8-A687-B761-5FCF805CF369}"/>
              </a:ext>
            </a:extLst>
          </p:cNvPr>
          <p:cNvSpPr>
            <a:spLocks noGrp="1"/>
          </p:cNvSpPr>
          <p:nvPr>
            <p:ph type="title" idx="4"/>
          </p:nvPr>
        </p:nvSpPr>
        <p:spPr/>
        <p:txBody>
          <a:bodyPr/>
          <a:lstStyle/>
          <a:p>
            <a:r>
              <a:rPr lang="es-MX" dirty="0"/>
              <a:t>Ventajas y desventajas de </a:t>
            </a:r>
            <a:r>
              <a:rPr lang="es-MX" dirty="0" err="1"/>
              <a:t>ConveyThis</a:t>
            </a:r>
            <a:endParaRPr lang="es-MX" dirty="0"/>
          </a:p>
        </p:txBody>
      </p:sp>
      <p:pic>
        <p:nvPicPr>
          <p:cNvPr id="7" name="Imagen 6" descr="Logotipo&#10;&#10;Descripción generada automáticamente">
            <a:extLst>
              <a:ext uri="{FF2B5EF4-FFF2-40B4-BE49-F238E27FC236}">
                <a16:creationId xmlns:a16="http://schemas.microsoft.com/office/drawing/2014/main" id="{3D3463A9-81EC-F94C-B5C6-5C02526C7472}"/>
              </a:ext>
            </a:extLst>
          </p:cNvPr>
          <p:cNvPicPr>
            <a:picLocks noChangeAspect="1"/>
          </p:cNvPicPr>
          <p:nvPr/>
        </p:nvPicPr>
        <p:blipFill>
          <a:blip r:embed="rId2"/>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327714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E5721-F78A-248B-F8D2-D805E98D2973}"/>
              </a:ext>
            </a:extLst>
          </p:cNvPr>
          <p:cNvSpPr>
            <a:spLocks noGrp="1"/>
          </p:cNvSpPr>
          <p:nvPr>
            <p:ph type="title"/>
          </p:nvPr>
        </p:nvSpPr>
        <p:spPr/>
        <p:txBody>
          <a:bodyPr/>
          <a:lstStyle/>
          <a:p>
            <a:r>
              <a:rPr lang="es-MX" dirty="0"/>
              <a:t>Precios </a:t>
            </a:r>
            <a:r>
              <a:rPr lang="es-MX" sz="2800" dirty="0" err="1"/>
              <a:t>ConveyThis</a:t>
            </a:r>
            <a:r>
              <a:rPr lang="es-MX" dirty="0"/>
              <a:t> </a:t>
            </a:r>
          </a:p>
        </p:txBody>
      </p:sp>
      <p:pic>
        <p:nvPicPr>
          <p:cNvPr id="8" name="Imagen 7">
            <a:extLst>
              <a:ext uri="{FF2B5EF4-FFF2-40B4-BE49-F238E27FC236}">
                <a16:creationId xmlns:a16="http://schemas.microsoft.com/office/drawing/2014/main" id="{BDB2AFFA-5B3E-AFD4-43CF-04C72C00E5B2}"/>
              </a:ext>
            </a:extLst>
          </p:cNvPr>
          <p:cNvPicPr>
            <a:picLocks noChangeAspect="1"/>
          </p:cNvPicPr>
          <p:nvPr/>
        </p:nvPicPr>
        <p:blipFill rotWithShape="1">
          <a:blip r:embed="rId2"/>
          <a:srcRect l="12043" t="19854" r="2774" b="24737"/>
          <a:stretch/>
        </p:blipFill>
        <p:spPr>
          <a:xfrm>
            <a:off x="203180" y="1490008"/>
            <a:ext cx="8737639" cy="3197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descr="Logotipo&#10;&#10;Descripción generada automáticamente">
            <a:extLst>
              <a:ext uri="{FF2B5EF4-FFF2-40B4-BE49-F238E27FC236}">
                <a16:creationId xmlns:a16="http://schemas.microsoft.com/office/drawing/2014/main" id="{D6B309C1-8284-1DB8-F799-AC99FCE4920D}"/>
              </a:ext>
            </a:extLst>
          </p:cNvPr>
          <p:cNvPicPr>
            <a:picLocks noChangeAspect="1"/>
          </p:cNvPicPr>
          <p:nvPr/>
        </p:nvPicPr>
        <p:blipFill>
          <a:blip r:embed="rId3"/>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3533796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4460BF-C2E2-86EF-1CD1-F2042079FE85}"/>
              </a:ext>
            </a:extLst>
          </p:cNvPr>
          <p:cNvSpPr>
            <a:spLocks noGrp="1"/>
          </p:cNvSpPr>
          <p:nvPr>
            <p:ph type="title"/>
          </p:nvPr>
        </p:nvSpPr>
        <p:spPr/>
        <p:txBody>
          <a:bodyPr/>
          <a:lstStyle/>
          <a:p>
            <a:r>
              <a:rPr lang="es-MX" dirty="0" err="1"/>
              <a:t>ConveyThis</a:t>
            </a:r>
            <a:endParaRPr lang="es-MX" dirty="0"/>
          </a:p>
        </p:txBody>
      </p:sp>
      <p:sp>
        <p:nvSpPr>
          <p:cNvPr id="3" name="Marcador de texto 2">
            <a:extLst>
              <a:ext uri="{FF2B5EF4-FFF2-40B4-BE49-F238E27FC236}">
                <a16:creationId xmlns:a16="http://schemas.microsoft.com/office/drawing/2014/main" id="{CAB0DF59-731A-72C4-9F00-DC869658E097}"/>
              </a:ext>
            </a:extLst>
          </p:cNvPr>
          <p:cNvSpPr>
            <a:spLocks noGrp="1"/>
          </p:cNvSpPr>
          <p:nvPr>
            <p:ph type="body" idx="1"/>
          </p:nvPr>
        </p:nvSpPr>
        <p:spPr/>
        <p:txBody>
          <a:bodyPr/>
          <a:lstStyle/>
          <a:p>
            <a:r>
              <a:rPr lang="es-MX" dirty="0"/>
              <a:t>Para verificar de que funcionara este plugin correctamente, se creo una pagina web y se subió a un dominio gratis y se le agrego el script para cambiar el idioma.</a:t>
            </a:r>
          </a:p>
        </p:txBody>
      </p:sp>
      <p:pic>
        <p:nvPicPr>
          <p:cNvPr id="5" name="Imagen 4">
            <a:extLst>
              <a:ext uri="{FF2B5EF4-FFF2-40B4-BE49-F238E27FC236}">
                <a16:creationId xmlns:a16="http://schemas.microsoft.com/office/drawing/2014/main" id="{A66B894F-BEC8-CAEF-D97C-1A87488AF914}"/>
              </a:ext>
            </a:extLst>
          </p:cNvPr>
          <p:cNvPicPr>
            <a:picLocks noChangeAspect="1"/>
          </p:cNvPicPr>
          <p:nvPr/>
        </p:nvPicPr>
        <p:blipFill rotWithShape="1">
          <a:blip r:embed="rId2"/>
          <a:srcRect t="7137"/>
          <a:stretch/>
        </p:blipFill>
        <p:spPr>
          <a:xfrm>
            <a:off x="1271417" y="1882195"/>
            <a:ext cx="5783478" cy="3021023"/>
          </a:xfrm>
          <a:prstGeom prst="rect">
            <a:avLst/>
          </a:prstGeom>
        </p:spPr>
      </p:pic>
      <p:pic>
        <p:nvPicPr>
          <p:cNvPr id="6" name="Imagen 5" descr="Logotipo&#10;&#10;Descripción generada automáticamente">
            <a:extLst>
              <a:ext uri="{FF2B5EF4-FFF2-40B4-BE49-F238E27FC236}">
                <a16:creationId xmlns:a16="http://schemas.microsoft.com/office/drawing/2014/main" id="{0EE0073C-9FC5-0107-AA45-4940C51BCF0E}"/>
              </a:ext>
            </a:extLst>
          </p:cNvPr>
          <p:cNvPicPr>
            <a:picLocks noChangeAspect="1"/>
          </p:cNvPicPr>
          <p:nvPr/>
        </p:nvPicPr>
        <p:blipFill>
          <a:blip r:embed="rId3"/>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285869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Logotipo&#10;&#10;Descripción generada automáticamente">
            <a:extLst>
              <a:ext uri="{FF2B5EF4-FFF2-40B4-BE49-F238E27FC236}">
                <a16:creationId xmlns:a16="http://schemas.microsoft.com/office/drawing/2014/main" id="{3159CAEE-14FB-E997-65A8-3ADE2F886B92}"/>
              </a:ext>
            </a:extLst>
          </p:cNvPr>
          <p:cNvPicPr>
            <a:picLocks noChangeAspect="1"/>
          </p:cNvPicPr>
          <p:nvPr/>
        </p:nvPicPr>
        <p:blipFill>
          <a:blip r:embed="rId2"/>
          <a:stretch>
            <a:fillRect/>
          </a:stretch>
        </p:blipFill>
        <p:spPr>
          <a:xfrm>
            <a:off x="6739947" y="4186646"/>
            <a:ext cx="2404053" cy="1352280"/>
          </a:xfrm>
          <a:prstGeom prst="rect">
            <a:avLst/>
          </a:prstGeom>
        </p:spPr>
      </p:pic>
      <p:sp>
        <p:nvSpPr>
          <p:cNvPr id="2" name="Título 1">
            <a:extLst>
              <a:ext uri="{FF2B5EF4-FFF2-40B4-BE49-F238E27FC236}">
                <a16:creationId xmlns:a16="http://schemas.microsoft.com/office/drawing/2014/main" id="{A3F0CD34-C1CC-B8A7-3102-E1E508F4820A}"/>
              </a:ext>
            </a:extLst>
          </p:cNvPr>
          <p:cNvSpPr>
            <a:spLocks noGrp="1"/>
          </p:cNvSpPr>
          <p:nvPr>
            <p:ph type="title"/>
          </p:nvPr>
        </p:nvSpPr>
        <p:spPr/>
        <p:txBody>
          <a:bodyPr/>
          <a:lstStyle/>
          <a:p>
            <a:r>
              <a:rPr lang="es-MX" dirty="0"/>
              <a:t>Ejemplo </a:t>
            </a:r>
          </a:p>
        </p:txBody>
      </p:sp>
      <p:sp>
        <p:nvSpPr>
          <p:cNvPr id="3" name="Marcador de texto 2">
            <a:extLst>
              <a:ext uri="{FF2B5EF4-FFF2-40B4-BE49-F238E27FC236}">
                <a16:creationId xmlns:a16="http://schemas.microsoft.com/office/drawing/2014/main" id="{A72CB834-09E7-9327-BEED-14E00C7E6BB2}"/>
              </a:ext>
            </a:extLst>
          </p:cNvPr>
          <p:cNvSpPr>
            <a:spLocks noGrp="1"/>
          </p:cNvSpPr>
          <p:nvPr>
            <p:ph type="body" idx="1"/>
          </p:nvPr>
        </p:nvSpPr>
        <p:spPr/>
        <p:txBody>
          <a:bodyPr/>
          <a:lstStyle/>
          <a:p>
            <a:r>
              <a:rPr lang="es-MX" dirty="0"/>
              <a:t>Como se mostro en la diapositiva anterior, el sitio web esta en español, y en la parte superior existe el plugin, donde tenemos disponibles 2 idiomas y nos muestra el actual.</a:t>
            </a:r>
          </a:p>
        </p:txBody>
      </p:sp>
      <p:pic>
        <p:nvPicPr>
          <p:cNvPr id="7" name="Imagen 6">
            <a:extLst>
              <a:ext uri="{FF2B5EF4-FFF2-40B4-BE49-F238E27FC236}">
                <a16:creationId xmlns:a16="http://schemas.microsoft.com/office/drawing/2014/main" id="{A22FEFDD-741F-E394-9B62-37A85A808733}"/>
              </a:ext>
            </a:extLst>
          </p:cNvPr>
          <p:cNvPicPr>
            <a:picLocks noChangeAspect="1"/>
          </p:cNvPicPr>
          <p:nvPr/>
        </p:nvPicPr>
        <p:blipFill rotWithShape="1">
          <a:blip r:embed="rId3"/>
          <a:srcRect l="6265" t="34743"/>
          <a:stretch/>
        </p:blipFill>
        <p:spPr>
          <a:xfrm>
            <a:off x="601970" y="1835475"/>
            <a:ext cx="8089436" cy="3167862"/>
          </a:xfrm>
          <a:prstGeom prst="rect">
            <a:avLst/>
          </a:prstGeom>
        </p:spPr>
      </p:pic>
      <p:sp>
        <p:nvSpPr>
          <p:cNvPr id="8" name="Rectángulo: esquinas redondeadas 7">
            <a:extLst>
              <a:ext uri="{FF2B5EF4-FFF2-40B4-BE49-F238E27FC236}">
                <a16:creationId xmlns:a16="http://schemas.microsoft.com/office/drawing/2014/main" id="{1645A7C4-A16E-8F28-D9EA-CF3E4B7EB442}"/>
              </a:ext>
            </a:extLst>
          </p:cNvPr>
          <p:cNvSpPr/>
          <p:nvPr/>
        </p:nvSpPr>
        <p:spPr>
          <a:xfrm>
            <a:off x="601970" y="1862172"/>
            <a:ext cx="2908792" cy="1795428"/>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a:p>
        </p:txBody>
      </p:sp>
      <p:sp>
        <p:nvSpPr>
          <p:cNvPr id="9" name="Rectángulo: esquinas redondeadas 8">
            <a:extLst>
              <a:ext uri="{FF2B5EF4-FFF2-40B4-BE49-F238E27FC236}">
                <a16:creationId xmlns:a16="http://schemas.microsoft.com/office/drawing/2014/main" id="{2593A152-E57C-42E1-D049-B5021C471F07}"/>
              </a:ext>
            </a:extLst>
          </p:cNvPr>
          <p:cNvSpPr/>
          <p:nvPr/>
        </p:nvSpPr>
        <p:spPr>
          <a:xfrm>
            <a:off x="7715667" y="4705489"/>
            <a:ext cx="887702" cy="297848"/>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a:p>
        </p:txBody>
      </p:sp>
    </p:spTree>
    <p:extLst>
      <p:ext uri="{BB962C8B-B14F-4D97-AF65-F5344CB8AC3E}">
        <p14:creationId xmlns:p14="http://schemas.microsoft.com/office/powerpoint/2010/main" val="4287635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F9B7F-0F8A-DC81-DE89-DF609A01FD15}"/>
              </a:ext>
            </a:extLst>
          </p:cNvPr>
          <p:cNvSpPr>
            <a:spLocks noGrp="1"/>
          </p:cNvSpPr>
          <p:nvPr>
            <p:ph type="title"/>
          </p:nvPr>
        </p:nvSpPr>
        <p:spPr/>
        <p:txBody>
          <a:bodyPr/>
          <a:lstStyle/>
          <a:p>
            <a:r>
              <a:rPr lang="es-MX" dirty="0"/>
              <a:t>como se agrega </a:t>
            </a:r>
            <a:r>
              <a:rPr lang="es-MX" sz="2800" dirty="0" err="1"/>
              <a:t>ConveyThis</a:t>
            </a:r>
            <a:r>
              <a:rPr lang="es-MX" dirty="0"/>
              <a:t>?</a:t>
            </a:r>
          </a:p>
        </p:txBody>
      </p:sp>
      <p:sp>
        <p:nvSpPr>
          <p:cNvPr id="3" name="Marcador de texto 2">
            <a:extLst>
              <a:ext uri="{FF2B5EF4-FFF2-40B4-BE49-F238E27FC236}">
                <a16:creationId xmlns:a16="http://schemas.microsoft.com/office/drawing/2014/main" id="{4B0BAF68-7F40-7DDA-04CF-CB2093FF1A32}"/>
              </a:ext>
            </a:extLst>
          </p:cNvPr>
          <p:cNvSpPr>
            <a:spLocks noGrp="1"/>
          </p:cNvSpPr>
          <p:nvPr>
            <p:ph type="body" idx="1"/>
          </p:nvPr>
        </p:nvSpPr>
        <p:spPr>
          <a:xfrm>
            <a:off x="707200" y="1152475"/>
            <a:ext cx="7726800" cy="836512"/>
          </a:xfrm>
        </p:spPr>
        <p:txBody>
          <a:bodyPr/>
          <a:lstStyle/>
          <a:p>
            <a:r>
              <a:rPr lang="es-MX" dirty="0"/>
              <a:t>Para agregar el plugin, simplemente ingresaremos el código siguiente antes de la </a:t>
            </a:r>
            <a:r>
              <a:rPr lang="es-MX" dirty="0" err="1"/>
              <a:t>equiqueta</a:t>
            </a:r>
            <a:r>
              <a:rPr lang="es-MX" dirty="0"/>
              <a:t> &lt;/</a:t>
            </a:r>
            <a:r>
              <a:rPr lang="es-MX" dirty="0" err="1"/>
              <a:t>body</a:t>
            </a:r>
            <a:r>
              <a:rPr lang="es-MX" dirty="0"/>
              <a:t>&gt;</a:t>
            </a:r>
          </a:p>
          <a:p>
            <a:endParaRPr lang="es-MX" dirty="0"/>
          </a:p>
        </p:txBody>
      </p:sp>
      <p:sp>
        <p:nvSpPr>
          <p:cNvPr id="4" name="Rectángulo 3">
            <a:extLst>
              <a:ext uri="{FF2B5EF4-FFF2-40B4-BE49-F238E27FC236}">
                <a16:creationId xmlns:a16="http://schemas.microsoft.com/office/drawing/2014/main" id="{4A8AC042-2A57-4ACC-588D-98968318FB13}"/>
              </a:ext>
            </a:extLst>
          </p:cNvPr>
          <p:cNvSpPr/>
          <p:nvPr/>
        </p:nvSpPr>
        <p:spPr>
          <a:xfrm>
            <a:off x="1347614" y="2065618"/>
            <a:ext cx="6594359" cy="260303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marL="1054100" lvl="2" indent="0">
              <a:buNone/>
            </a:pPr>
            <a:r>
              <a:rPr lang="es-MX" sz="1200" dirty="0"/>
              <a:t>&lt;!-- </a:t>
            </a:r>
            <a:r>
              <a:rPr lang="es-MX" sz="1200" dirty="0" err="1"/>
              <a:t>ConveyThis</a:t>
            </a:r>
            <a:r>
              <a:rPr lang="es-MX" sz="1200" dirty="0"/>
              <a:t> </a:t>
            </a:r>
            <a:r>
              <a:rPr lang="es-MX" sz="1200" dirty="0" err="1"/>
              <a:t>code</a:t>
            </a:r>
            <a:r>
              <a:rPr lang="es-MX" sz="1200" dirty="0"/>
              <a:t> --&gt;</a:t>
            </a:r>
          </a:p>
          <a:p>
            <a:pPr marL="1054100" lvl="2" indent="0">
              <a:buNone/>
            </a:pPr>
            <a:r>
              <a:rPr lang="es-MX" sz="1200" dirty="0"/>
              <a:t>&lt;script </a:t>
            </a:r>
            <a:r>
              <a:rPr lang="es-MX" sz="1200" dirty="0" err="1"/>
              <a:t>src</a:t>
            </a:r>
            <a:r>
              <a:rPr lang="es-MX" sz="1200" dirty="0"/>
              <a:t>="//cdn.conveythis.com/</a:t>
            </a:r>
            <a:r>
              <a:rPr lang="es-MX" sz="1200" dirty="0" err="1"/>
              <a:t>javascript</a:t>
            </a:r>
            <a:r>
              <a:rPr lang="es-MX" sz="1200" dirty="0"/>
              <a:t>/conveythis-initializer.js"&gt;&lt;/script&gt;</a:t>
            </a:r>
          </a:p>
          <a:p>
            <a:pPr marL="1054100" lvl="2" indent="0">
              <a:buNone/>
            </a:pPr>
            <a:r>
              <a:rPr lang="es-MX" sz="1200" dirty="0"/>
              <a:t>&lt;script </a:t>
            </a:r>
            <a:r>
              <a:rPr lang="es-MX" sz="1200" dirty="0" err="1"/>
              <a:t>type</a:t>
            </a:r>
            <a:r>
              <a:rPr lang="es-MX" sz="1200" dirty="0"/>
              <a:t>="</a:t>
            </a:r>
            <a:r>
              <a:rPr lang="es-MX" sz="1200" dirty="0" err="1"/>
              <a:t>text</a:t>
            </a:r>
            <a:r>
              <a:rPr lang="es-MX" sz="1200" dirty="0"/>
              <a:t>/</a:t>
            </a:r>
            <a:r>
              <a:rPr lang="es-MX" sz="1200" dirty="0" err="1"/>
              <a:t>javascript</a:t>
            </a:r>
            <a:r>
              <a:rPr lang="es-MX" sz="1200" dirty="0"/>
              <a:t>"&gt;</a:t>
            </a:r>
          </a:p>
          <a:p>
            <a:pPr marL="1054100" lvl="2" indent="0">
              <a:buNone/>
            </a:pPr>
            <a:r>
              <a:rPr lang="es-MX" sz="1200" dirty="0"/>
              <a:t>	</a:t>
            </a:r>
            <a:r>
              <a:rPr lang="es-MX" sz="1200" dirty="0" err="1"/>
              <a:t>document.addEventListener</a:t>
            </a:r>
            <a:r>
              <a:rPr lang="es-MX" sz="1200" dirty="0"/>
              <a:t>("</a:t>
            </a:r>
            <a:r>
              <a:rPr lang="es-MX" sz="1200" dirty="0" err="1"/>
              <a:t>DOMContentLoaded</a:t>
            </a:r>
            <a:r>
              <a:rPr lang="es-MX" sz="1200" dirty="0"/>
              <a:t>", </a:t>
            </a:r>
            <a:r>
              <a:rPr lang="es-MX" sz="1200" dirty="0" err="1"/>
              <a:t>function</a:t>
            </a:r>
            <a:r>
              <a:rPr lang="es-MX" sz="1200" dirty="0"/>
              <a:t>(e) {</a:t>
            </a:r>
          </a:p>
          <a:p>
            <a:pPr marL="1054100" lvl="2" indent="0">
              <a:buNone/>
            </a:pPr>
            <a:r>
              <a:rPr lang="es-MX" sz="1200" dirty="0"/>
              <a:t>		</a:t>
            </a:r>
            <a:r>
              <a:rPr lang="es-MX" sz="1200" dirty="0" err="1"/>
              <a:t>ConveyThis_Initializer.init</a:t>
            </a:r>
            <a:r>
              <a:rPr lang="es-MX" sz="1200" dirty="0"/>
              <a:t>({</a:t>
            </a:r>
          </a:p>
          <a:p>
            <a:pPr marL="1054100" lvl="2" indent="0">
              <a:buNone/>
            </a:pPr>
            <a:r>
              <a:rPr lang="es-MX" sz="1200" dirty="0"/>
              <a:t>			</a:t>
            </a:r>
            <a:r>
              <a:rPr lang="es-MX" sz="1200" dirty="0" err="1"/>
              <a:t>api_key</a:t>
            </a:r>
            <a:r>
              <a:rPr lang="es-MX" sz="1200" dirty="0"/>
              <a:t>: "pub_5a69f132c0b4dd881250ba02f9bdfbf0"</a:t>
            </a:r>
          </a:p>
          <a:p>
            <a:pPr marL="1054100" lvl="2" indent="0">
              <a:buNone/>
            </a:pPr>
            <a:r>
              <a:rPr lang="es-MX" sz="1200" dirty="0"/>
              <a:t>		});</a:t>
            </a:r>
          </a:p>
          <a:p>
            <a:pPr marL="1054100" lvl="2" indent="0">
              <a:buNone/>
            </a:pPr>
            <a:r>
              <a:rPr lang="es-MX" sz="1200" dirty="0"/>
              <a:t>	});</a:t>
            </a:r>
          </a:p>
          <a:p>
            <a:pPr marL="1054100" lvl="2" indent="0">
              <a:buNone/>
            </a:pPr>
            <a:r>
              <a:rPr lang="es-MX" sz="1200" dirty="0"/>
              <a:t>&lt;/script&gt;</a:t>
            </a:r>
          </a:p>
          <a:p>
            <a:pPr marL="1054100" lvl="2" indent="0">
              <a:buNone/>
            </a:pPr>
            <a:r>
              <a:rPr lang="es-MX" sz="1200" dirty="0"/>
              <a:t>&lt;!-- </a:t>
            </a:r>
            <a:r>
              <a:rPr lang="es-MX" sz="1200" dirty="0" err="1"/>
              <a:t>End</a:t>
            </a:r>
            <a:r>
              <a:rPr lang="es-MX" sz="1200" dirty="0"/>
              <a:t> </a:t>
            </a:r>
            <a:r>
              <a:rPr lang="es-MX" sz="1200" dirty="0" err="1"/>
              <a:t>ConveyThis</a:t>
            </a:r>
            <a:r>
              <a:rPr lang="es-MX" sz="1200" dirty="0"/>
              <a:t> </a:t>
            </a:r>
            <a:r>
              <a:rPr lang="es-MX" sz="1200" dirty="0" err="1"/>
              <a:t>code</a:t>
            </a:r>
            <a:r>
              <a:rPr lang="es-MX" sz="1200" dirty="0"/>
              <a:t> --&gt;</a:t>
            </a:r>
          </a:p>
        </p:txBody>
      </p:sp>
      <p:pic>
        <p:nvPicPr>
          <p:cNvPr id="5" name="Imagen 4" descr="Logotipo&#10;&#10;Descripción generada automáticamente">
            <a:extLst>
              <a:ext uri="{FF2B5EF4-FFF2-40B4-BE49-F238E27FC236}">
                <a16:creationId xmlns:a16="http://schemas.microsoft.com/office/drawing/2014/main" id="{7B9D18A9-55DA-B6CA-1594-3A4E4A1D9A0E}"/>
              </a:ext>
            </a:extLst>
          </p:cNvPr>
          <p:cNvPicPr>
            <a:picLocks noChangeAspect="1"/>
          </p:cNvPicPr>
          <p:nvPr/>
        </p:nvPicPr>
        <p:blipFill>
          <a:blip r:embed="rId2"/>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370466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0CE96E-1DF8-F3F7-2A23-902BCD65C7FA}"/>
              </a:ext>
            </a:extLst>
          </p:cNvPr>
          <p:cNvSpPr>
            <a:spLocks noGrp="1"/>
          </p:cNvSpPr>
          <p:nvPr>
            <p:ph type="title"/>
          </p:nvPr>
        </p:nvSpPr>
        <p:spPr/>
        <p:txBody>
          <a:bodyPr/>
          <a:lstStyle/>
          <a:p>
            <a:r>
              <a:rPr lang="es-MX" dirty="0"/>
              <a:t>Uso de</a:t>
            </a:r>
            <a:r>
              <a:rPr lang="es-MX" sz="2800" dirty="0"/>
              <a:t> </a:t>
            </a:r>
            <a:r>
              <a:rPr lang="es-MX" sz="2800" dirty="0" err="1"/>
              <a:t>ConveyThis</a:t>
            </a:r>
            <a:endParaRPr lang="es-MX" dirty="0"/>
          </a:p>
        </p:txBody>
      </p:sp>
      <p:sp>
        <p:nvSpPr>
          <p:cNvPr id="3" name="Marcador de texto 2">
            <a:extLst>
              <a:ext uri="{FF2B5EF4-FFF2-40B4-BE49-F238E27FC236}">
                <a16:creationId xmlns:a16="http://schemas.microsoft.com/office/drawing/2014/main" id="{B99C5382-2E21-9A13-0CE7-370C1421E17B}"/>
              </a:ext>
            </a:extLst>
          </p:cNvPr>
          <p:cNvSpPr>
            <a:spLocks noGrp="1"/>
          </p:cNvSpPr>
          <p:nvPr>
            <p:ph type="body" idx="1"/>
          </p:nvPr>
        </p:nvSpPr>
        <p:spPr/>
        <p:txBody>
          <a:bodyPr/>
          <a:lstStyle/>
          <a:p>
            <a:r>
              <a:rPr lang="es-MX" dirty="0"/>
              <a:t>En la parte inferior derecha veremos un icono con los idiomas, solo se seleccionara el idioma a traducir y automáticamente nuestra pagina se mostrara en el idioma seleccionado.</a:t>
            </a:r>
          </a:p>
          <a:p>
            <a:endParaRPr lang="es-MX" dirty="0"/>
          </a:p>
        </p:txBody>
      </p:sp>
      <p:pic>
        <p:nvPicPr>
          <p:cNvPr id="7" name="Imagen 6">
            <a:extLst>
              <a:ext uri="{FF2B5EF4-FFF2-40B4-BE49-F238E27FC236}">
                <a16:creationId xmlns:a16="http://schemas.microsoft.com/office/drawing/2014/main" id="{985229D8-3638-2E82-CA7B-A0364623F8D8}"/>
              </a:ext>
            </a:extLst>
          </p:cNvPr>
          <p:cNvPicPr>
            <a:picLocks noChangeAspect="1"/>
          </p:cNvPicPr>
          <p:nvPr/>
        </p:nvPicPr>
        <p:blipFill rotWithShape="1">
          <a:blip r:embed="rId2"/>
          <a:srcRect l="87453" t="85573"/>
          <a:stretch/>
        </p:blipFill>
        <p:spPr>
          <a:xfrm>
            <a:off x="3210411" y="2409476"/>
            <a:ext cx="2749875" cy="1778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descr="Logotipo&#10;&#10;Descripción generada automáticamente">
            <a:extLst>
              <a:ext uri="{FF2B5EF4-FFF2-40B4-BE49-F238E27FC236}">
                <a16:creationId xmlns:a16="http://schemas.microsoft.com/office/drawing/2014/main" id="{46E6246B-F6D6-EFF8-DAE5-373F86BCA391}"/>
              </a:ext>
            </a:extLst>
          </p:cNvPr>
          <p:cNvPicPr>
            <a:picLocks noChangeAspect="1"/>
          </p:cNvPicPr>
          <p:nvPr/>
        </p:nvPicPr>
        <p:blipFill>
          <a:blip r:embed="rId3"/>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3801511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Logotipo&#10;&#10;Descripción generada automáticamente">
            <a:extLst>
              <a:ext uri="{FF2B5EF4-FFF2-40B4-BE49-F238E27FC236}">
                <a16:creationId xmlns:a16="http://schemas.microsoft.com/office/drawing/2014/main" id="{29877B11-421E-C49B-5734-82E3CB52FD88}"/>
              </a:ext>
            </a:extLst>
          </p:cNvPr>
          <p:cNvPicPr>
            <a:picLocks noChangeAspect="1"/>
          </p:cNvPicPr>
          <p:nvPr/>
        </p:nvPicPr>
        <p:blipFill>
          <a:blip r:embed="rId2"/>
          <a:stretch>
            <a:fillRect/>
          </a:stretch>
        </p:blipFill>
        <p:spPr>
          <a:xfrm>
            <a:off x="6739947" y="4186646"/>
            <a:ext cx="2404053" cy="1352280"/>
          </a:xfrm>
          <a:prstGeom prst="rect">
            <a:avLst/>
          </a:prstGeom>
        </p:spPr>
      </p:pic>
      <p:pic>
        <p:nvPicPr>
          <p:cNvPr id="5" name="Imagen 4">
            <a:extLst>
              <a:ext uri="{FF2B5EF4-FFF2-40B4-BE49-F238E27FC236}">
                <a16:creationId xmlns:a16="http://schemas.microsoft.com/office/drawing/2014/main" id="{C225769D-E1D8-51DD-BE58-A5C7293B558F}"/>
              </a:ext>
            </a:extLst>
          </p:cNvPr>
          <p:cNvPicPr>
            <a:picLocks noChangeAspect="1"/>
          </p:cNvPicPr>
          <p:nvPr/>
        </p:nvPicPr>
        <p:blipFill rotWithShape="1">
          <a:blip r:embed="rId3"/>
          <a:srcRect l="5840" t="33999"/>
          <a:stretch/>
        </p:blipFill>
        <p:spPr>
          <a:xfrm>
            <a:off x="60070" y="73419"/>
            <a:ext cx="5986984" cy="2360566"/>
          </a:xfrm>
          <a:prstGeom prst="rect">
            <a:avLst/>
          </a:prstGeom>
        </p:spPr>
      </p:pic>
      <p:pic>
        <p:nvPicPr>
          <p:cNvPr id="7" name="Imagen 6">
            <a:extLst>
              <a:ext uri="{FF2B5EF4-FFF2-40B4-BE49-F238E27FC236}">
                <a16:creationId xmlns:a16="http://schemas.microsoft.com/office/drawing/2014/main" id="{5AE08E63-6D08-242F-B278-9D167B42476C}"/>
              </a:ext>
            </a:extLst>
          </p:cNvPr>
          <p:cNvPicPr>
            <a:picLocks noChangeAspect="1"/>
          </p:cNvPicPr>
          <p:nvPr/>
        </p:nvPicPr>
        <p:blipFill rotWithShape="1">
          <a:blip r:embed="rId4"/>
          <a:srcRect l="6131" t="36852" r="1240" b="1428"/>
          <a:stretch/>
        </p:blipFill>
        <p:spPr>
          <a:xfrm>
            <a:off x="2422826" y="2548432"/>
            <a:ext cx="6567660" cy="2461579"/>
          </a:xfrm>
          <a:prstGeom prst="rect">
            <a:avLst/>
          </a:prstGeom>
        </p:spPr>
      </p:pic>
    </p:spTree>
    <p:extLst>
      <p:ext uri="{BB962C8B-B14F-4D97-AF65-F5344CB8AC3E}">
        <p14:creationId xmlns:p14="http://schemas.microsoft.com/office/powerpoint/2010/main" val="201785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C8722-843D-182E-2E92-C15D09A795D1}"/>
              </a:ext>
            </a:extLst>
          </p:cNvPr>
          <p:cNvSpPr>
            <a:spLocks noGrp="1"/>
          </p:cNvSpPr>
          <p:nvPr>
            <p:ph type="title"/>
          </p:nvPr>
        </p:nvSpPr>
        <p:spPr/>
        <p:txBody>
          <a:bodyPr/>
          <a:lstStyle/>
          <a:p>
            <a:r>
              <a:rPr lang="es-MX" dirty="0"/>
              <a:t>conclusiones</a:t>
            </a:r>
          </a:p>
        </p:txBody>
      </p:sp>
      <p:sp>
        <p:nvSpPr>
          <p:cNvPr id="3" name="Marcador de texto 2">
            <a:extLst>
              <a:ext uri="{FF2B5EF4-FFF2-40B4-BE49-F238E27FC236}">
                <a16:creationId xmlns:a16="http://schemas.microsoft.com/office/drawing/2014/main" id="{6D6691E2-7087-5AA0-B60C-00C05105F4E4}"/>
              </a:ext>
            </a:extLst>
          </p:cNvPr>
          <p:cNvSpPr>
            <a:spLocks noGrp="1"/>
          </p:cNvSpPr>
          <p:nvPr>
            <p:ph type="body" idx="1"/>
          </p:nvPr>
        </p:nvSpPr>
        <p:spPr/>
        <p:txBody>
          <a:bodyPr/>
          <a:lstStyle/>
          <a:p>
            <a:r>
              <a:rPr lang="es-MX" dirty="0"/>
              <a:t>Si bien tanto como la librería de angular </a:t>
            </a:r>
            <a:r>
              <a:rPr lang="es-MX" dirty="0" err="1"/>
              <a:t>ngx-translate</a:t>
            </a:r>
            <a:r>
              <a:rPr lang="es-MX" dirty="0"/>
              <a:t> y el plugin </a:t>
            </a:r>
            <a:r>
              <a:rPr lang="es-MX" sz="1400" dirty="0" err="1"/>
              <a:t>ConveyThis</a:t>
            </a:r>
            <a:r>
              <a:rPr lang="es-MX" sz="1400" dirty="0"/>
              <a:t> cumplen con la misma función, creo que la mejor opción es </a:t>
            </a:r>
            <a:r>
              <a:rPr lang="es-MX" sz="1400" dirty="0" err="1"/>
              <a:t>ConveyThis</a:t>
            </a:r>
            <a:r>
              <a:rPr lang="es-MX" sz="1400" dirty="0"/>
              <a:t> ya que aunque tiene la desventaja de ser de paga, nos ahorra muchos problemas a la hor</a:t>
            </a:r>
            <a:r>
              <a:rPr lang="es-MX" dirty="0"/>
              <a:t>a de traducir, a diferencia de </a:t>
            </a:r>
            <a:r>
              <a:rPr lang="es-MX" dirty="0" err="1"/>
              <a:t>ngx</a:t>
            </a:r>
            <a:r>
              <a:rPr lang="es-MX" dirty="0"/>
              <a:t> – </a:t>
            </a:r>
            <a:r>
              <a:rPr lang="es-MX" dirty="0" err="1"/>
              <a:t>translate</a:t>
            </a:r>
            <a:r>
              <a:rPr lang="es-MX" dirty="0"/>
              <a:t> que tenemos que crear nuestros archivos JSON para cada idioma a utilizar.</a:t>
            </a:r>
          </a:p>
        </p:txBody>
      </p:sp>
      <p:pic>
        <p:nvPicPr>
          <p:cNvPr id="4" name="Imagen 3" descr="Logotipo&#10;&#10;Descripción generada automáticamente">
            <a:extLst>
              <a:ext uri="{FF2B5EF4-FFF2-40B4-BE49-F238E27FC236}">
                <a16:creationId xmlns:a16="http://schemas.microsoft.com/office/drawing/2014/main" id="{17F93516-7C70-C181-6C75-0EEB806A966D}"/>
              </a:ext>
            </a:extLst>
          </p:cNvPr>
          <p:cNvPicPr>
            <a:picLocks noChangeAspect="1"/>
          </p:cNvPicPr>
          <p:nvPr/>
        </p:nvPicPr>
        <p:blipFill>
          <a:blip r:embed="rId2"/>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544874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title"/>
          </p:nvPr>
        </p:nvSpPr>
        <p:spPr>
          <a:xfrm>
            <a:off x="601970" y="50314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MX" sz="2820" dirty="0"/>
              <a:t>introducción</a:t>
            </a:r>
          </a:p>
        </p:txBody>
      </p:sp>
      <p:sp>
        <p:nvSpPr>
          <p:cNvPr id="411" name="Google Shape;411;p37"/>
          <p:cNvSpPr txBox="1">
            <a:spLocks noGrp="1"/>
          </p:cNvSpPr>
          <p:nvPr>
            <p:ph type="body" idx="1"/>
          </p:nvPr>
        </p:nvSpPr>
        <p:spPr>
          <a:xfrm>
            <a:off x="707200" y="1152475"/>
            <a:ext cx="77268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MX" sz="1200" dirty="0"/>
              <a:t>A continuación veremos </a:t>
            </a:r>
            <a:r>
              <a:rPr lang="es-MX" sz="1200" b="1" dirty="0" err="1"/>
              <a:t>ngx-translate</a:t>
            </a:r>
            <a:r>
              <a:rPr lang="es-MX" sz="1200" dirty="0"/>
              <a:t> como una librería para angular que nos permitirá cambiar el idioma de nuestro servicio web, así como también un plugin gratuito que de igual manera nos permitirá hacer lo mismo, a diferencia de </a:t>
            </a:r>
            <a:r>
              <a:rPr lang="es-MX" sz="1200" b="1" dirty="0" err="1"/>
              <a:t>ngx-translate</a:t>
            </a:r>
            <a:r>
              <a:rPr lang="es-MX" sz="1200" dirty="0"/>
              <a:t> el plugin o servicio </a:t>
            </a:r>
            <a:r>
              <a:rPr lang="es-MX" sz="1200" b="1" dirty="0" err="1"/>
              <a:t>ConveyThis</a:t>
            </a:r>
            <a:r>
              <a:rPr lang="es-MX" sz="1200" b="1" dirty="0"/>
              <a:t> </a:t>
            </a:r>
            <a:r>
              <a:rPr lang="es-MX" sz="1200" dirty="0"/>
              <a:t>permite agregar varios idiomas de traducción por una suscripción.</a:t>
            </a:r>
          </a:p>
        </p:txBody>
      </p:sp>
      <p:pic>
        <p:nvPicPr>
          <p:cNvPr id="7" name="Imagen 6" descr="Logotipo&#10;&#10;Descripción generada automáticamente">
            <a:extLst>
              <a:ext uri="{FF2B5EF4-FFF2-40B4-BE49-F238E27FC236}">
                <a16:creationId xmlns:a16="http://schemas.microsoft.com/office/drawing/2014/main" id="{543252A4-8286-6095-5ABC-B81E957ADE89}"/>
              </a:ext>
            </a:extLst>
          </p:cNvPr>
          <p:cNvPicPr>
            <a:picLocks noChangeAspect="1"/>
          </p:cNvPicPr>
          <p:nvPr/>
        </p:nvPicPr>
        <p:blipFill>
          <a:blip r:embed="rId3"/>
          <a:stretch>
            <a:fillRect/>
          </a:stretch>
        </p:blipFill>
        <p:spPr>
          <a:xfrm>
            <a:off x="6739947" y="4186646"/>
            <a:ext cx="2404053" cy="13522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8742E-0D9B-6942-4C73-B5D8B208D84B}"/>
              </a:ext>
            </a:extLst>
          </p:cNvPr>
          <p:cNvSpPr>
            <a:spLocks noGrp="1"/>
          </p:cNvSpPr>
          <p:nvPr>
            <p:ph type="title"/>
          </p:nvPr>
        </p:nvSpPr>
        <p:spPr/>
        <p:txBody>
          <a:bodyPr/>
          <a:lstStyle/>
          <a:p>
            <a:r>
              <a:rPr lang="es-MX" dirty="0"/>
              <a:t>referencias</a:t>
            </a:r>
          </a:p>
        </p:txBody>
      </p:sp>
      <p:sp>
        <p:nvSpPr>
          <p:cNvPr id="3" name="Marcador de texto 2">
            <a:extLst>
              <a:ext uri="{FF2B5EF4-FFF2-40B4-BE49-F238E27FC236}">
                <a16:creationId xmlns:a16="http://schemas.microsoft.com/office/drawing/2014/main" id="{5E28C5C4-8968-8FE9-248C-CE35D144CD5C}"/>
              </a:ext>
            </a:extLst>
          </p:cNvPr>
          <p:cNvSpPr>
            <a:spLocks noGrp="1"/>
          </p:cNvSpPr>
          <p:nvPr>
            <p:ph type="body" idx="1"/>
          </p:nvPr>
        </p:nvSpPr>
        <p:spPr/>
        <p:txBody>
          <a:bodyPr/>
          <a:lstStyle/>
          <a:p>
            <a:r>
              <a:rPr lang="en-US" dirty="0">
                <a:hlinkClick r:id="rId2"/>
              </a:rPr>
              <a:t>NGX-Translate: The i18n library for Angular 2+</a:t>
            </a:r>
            <a:endParaRPr lang="en-US" dirty="0"/>
          </a:p>
          <a:p>
            <a:r>
              <a:rPr lang="es-MX" dirty="0">
                <a:hlinkClick r:id="rId3"/>
              </a:rPr>
              <a:t>https://www.conveythis.com/es/pricing/</a:t>
            </a:r>
            <a:endParaRPr lang="en-US" dirty="0"/>
          </a:p>
          <a:p>
            <a:pPr marL="139700" indent="0">
              <a:buNone/>
            </a:pPr>
            <a:endParaRPr lang="es-MX" dirty="0"/>
          </a:p>
        </p:txBody>
      </p:sp>
      <p:pic>
        <p:nvPicPr>
          <p:cNvPr id="4" name="Imagen 3" descr="Logotipo&#10;&#10;Descripción generada automáticamente">
            <a:extLst>
              <a:ext uri="{FF2B5EF4-FFF2-40B4-BE49-F238E27FC236}">
                <a16:creationId xmlns:a16="http://schemas.microsoft.com/office/drawing/2014/main" id="{91CA3B91-C43A-6242-CCA8-51F5308ECEE7}"/>
              </a:ext>
            </a:extLst>
          </p:cNvPr>
          <p:cNvPicPr>
            <a:picLocks noChangeAspect="1"/>
          </p:cNvPicPr>
          <p:nvPr/>
        </p:nvPicPr>
        <p:blipFill>
          <a:blip r:embed="rId4"/>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168305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8"/>
          <p:cNvSpPr txBox="1">
            <a:spLocks noGrp="1"/>
          </p:cNvSpPr>
          <p:nvPr>
            <p:ph type="title"/>
          </p:nvPr>
        </p:nvSpPr>
        <p:spPr>
          <a:xfrm>
            <a:off x="1921050" y="1329688"/>
            <a:ext cx="5301900" cy="13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600" dirty="0" err="1"/>
              <a:t>ngx-translate</a:t>
            </a:r>
            <a:endParaRPr dirty="0"/>
          </a:p>
        </p:txBody>
      </p:sp>
      <p:sp>
        <p:nvSpPr>
          <p:cNvPr id="417" name="Google Shape;417;p38"/>
          <p:cNvSpPr txBox="1">
            <a:spLocks noGrp="1"/>
          </p:cNvSpPr>
          <p:nvPr>
            <p:ph type="subTitle" idx="1"/>
          </p:nvPr>
        </p:nvSpPr>
        <p:spPr>
          <a:xfrm>
            <a:off x="2381400" y="2379155"/>
            <a:ext cx="4381200" cy="1008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dirty="0"/>
              <a:t>La </a:t>
            </a:r>
            <a:r>
              <a:rPr lang="en-US" dirty="0" err="1"/>
              <a:t>biblioteca</a:t>
            </a:r>
            <a:r>
              <a:rPr lang="en-US" dirty="0"/>
              <a:t> de </a:t>
            </a:r>
            <a:r>
              <a:rPr lang="es-MX" dirty="0"/>
              <a:t>internacionalización</a:t>
            </a:r>
            <a:r>
              <a:rPr lang="en-US" dirty="0"/>
              <a:t> (i18n) para Angular</a:t>
            </a:r>
          </a:p>
        </p:txBody>
      </p:sp>
      <p:pic>
        <p:nvPicPr>
          <p:cNvPr id="5" name="Imagen 4" descr="Logotipo&#10;&#10;Descripción generada automáticamente">
            <a:extLst>
              <a:ext uri="{FF2B5EF4-FFF2-40B4-BE49-F238E27FC236}">
                <a16:creationId xmlns:a16="http://schemas.microsoft.com/office/drawing/2014/main" id="{BFBA5C01-7D5F-693E-1460-EA2B0BD50996}"/>
              </a:ext>
            </a:extLst>
          </p:cNvPr>
          <p:cNvPicPr>
            <a:picLocks noChangeAspect="1"/>
          </p:cNvPicPr>
          <p:nvPr/>
        </p:nvPicPr>
        <p:blipFill>
          <a:blip r:embed="rId3"/>
          <a:stretch>
            <a:fillRect/>
          </a:stretch>
        </p:blipFill>
        <p:spPr>
          <a:xfrm>
            <a:off x="6739947" y="4186646"/>
            <a:ext cx="2404053" cy="1352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title"/>
          </p:nvPr>
        </p:nvSpPr>
        <p:spPr>
          <a:xfrm>
            <a:off x="601970" y="50314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MX" sz="2820" dirty="0"/>
              <a:t>¿Qué es </a:t>
            </a:r>
            <a:r>
              <a:rPr lang="es-MX" sz="2820" dirty="0" err="1"/>
              <a:t>ngx-translate</a:t>
            </a:r>
            <a:r>
              <a:rPr lang="es-MX" sz="2820" dirty="0"/>
              <a:t>?</a:t>
            </a:r>
          </a:p>
        </p:txBody>
      </p:sp>
      <p:pic>
        <p:nvPicPr>
          <p:cNvPr id="3" name="Imagen 2" descr="Logotipo&#10;&#10;Descripción generada automáticamente">
            <a:extLst>
              <a:ext uri="{FF2B5EF4-FFF2-40B4-BE49-F238E27FC236}">
                <a16:creationId xmlns:a16="http://schemas.microsoft.com/office/drawing/2014/main" id="{7DDF58F3-B66E-4027-F74B-3B2A37B9A310}"/>
              </a:ext>
            </a:extLst>
          </p:cNvPr>
          <p:cNvPicPr>
            <a:picLocks noChangeAspect="1"/>
          </p:cNvPicPr>
          <p:nvPr/>
        </p:nvPicPr>
        <p:blipFill>
          <a:blip r:embed="rId3"/>
          <a:stretch>
            <a:fillRect/>
          </a:stretch>
        </p:blipFill>
        <p:spPr>
          <a:xfrm>
            <a:off x="7865773" y="107343"/>
            <a:ext cx="934563" cy="934563"/>
          </a:xfrm>
          <a:prstGeom prst="rect">
            <a:avLst/>
          </a:prstGeom>
          <a:ln>
            <a:noFill/>
          </a:ln>
          <a:effectLst>
            <a:outerShdw blurRad="292100" dist="139700" dir="2700000" algn="tl" rotWithShape="0">
              <a:srgbClr val="333333">
                <a:alpha val="65000"/>
              </a:srgbClr>
            </a:outerShdw>
          </a:effectLst>
        </p:spPr>
      </p:pic>
      <p:pic>
        <p:nvPicPr>
          <p:cNvPr id="5" name="Imagen 4" descr="Logotipo&#10;&#10;Descripción generada automáticamente">
            <a:extLst>
              <a:ext uri="{FF2B5EF4-FFF2-40B4-BE49-F238E27FC236}">
                <a16:creationId xmlns:a16="http://schemas.microsoft.com/office/drawing/2014/main" id="{673DDABD-3370-E802-1691-8D95305B7640}"/>
              </a:ext>
            </a:extLst>
          </p:cNvPr>
          <p:cNvPicPr>
            <a:picLocks noChangeAspect="1"/>
          </p:cNvPicPr>
          <p:nvPr/>
        </p:nvPicPr>
        <p:blipFill>
          <a:blip r:embed="rId4"/>
          <a:stretch>
            <a:fillRect/>
          </a:stretch>
        </p:blipFill>
        <p:spPr>
          <a:xfrm>
            <a:off x="6739947" y="4186646"/>
            <a:ext cx="2404053" cy="1352280"/>
          </a:xfrm>
          <a:prstGeom prst="rect">
            <a:avLst/>
          </a:prstGeom>
        </p:spPr>
      </p:pic>
      <p:graphicFrame>
        <p:nvGraphicFramePr>
          <p:cNvPr id="413" name="Google Shape;411;p37">
            <a:extLst>
              <a:ext uri="{FF2B5EF4-FFF2-40B4-BE49-F238E27FC236}">
                <a16:creationId xmlns:a16="http://schemas.microsoft.com/office/drawing/2014/main" id="{1BF582A4-DCA4-FAC0-5AB9-6C0CA2BA5FD0}"/>
              </a:ext>
            </a:extLst>
          </p:cNvPr>
          <p:cNvGraphicFramePr/>
          <p:nvPr>
            <p:extLst>
              <p:ext uri="{D42A27DB-BD31-4B8C-83A1-F6EECF244321}">
                <p14:modId xmlns:p14="http://schemas.microsoft.com/office/powerpoint/2010/main" val="615118752"/>
              </p:ext>
            </p:extLst>
          </p:nvPr>
        </p:nvGraphicFramePr>
        <p:xfrm>
          <a:off x="707200" y="1152475"/>
          <a:ext cx="7726800" cy="3416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1490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title"/>
          </p:nvPr>
        </p:nvSpPr>
        <p:spPr>
          <a:xfrm>
            <a:off x="601970" y="50314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MX" sz="2820" dirty="0"/>
              <a:t>¿Cómo usar </a:t>
            </a:r>
            <a:r>
              <a:rPr lang="es-MX" sz="2820" dirty="0" err="1"/>
              <a:t>ngx-translate</a:t>
            </a:r>
            <a:r>
              <a:rPr lang="es-MX" sz="2820" dirty="0"/>
              <a:t>?</a:t>
            </a:r>
          </a:p>
        </p:txBody>
      </p:sp>
      <p:sp>
        <p:nvSpPr>
          <p:cNvPr id="411" name="Google Shape;411;p37"/>
          <p:cNvSpPr txBox="1">
            <a:spLocks noGrp="1"/>
          </p:cNvSpPr>
          <p:nvPr>
            <p:ph type="body" idx="1"/>
          </p:nvPr>
        </p:nvSpPr>
        <p:spPr>
          <a:xfrm>
            <a:off x="707200" y="1152475"/>
            <a:ext cx="77268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MX" sz="1200" dirty="0">
                <a:solidFill>
                  <a:schemeClr val="bg1"/>
                </a:solidFill>
              </a:rPr>
              <a:t>Si bien </a:t>
            </a:r>
            <a:r>
              <a:rPr lang="es-MX" sz="1200" dirty="0" err="1">
                <a:solidFill>
                  <a:schemeClr val="bg1"/>
                </a:solidFill>
              </a:rPr>
              <a:t>ngx</a:t>
            </a:r>
            <a:r>
              <a:rPr lang="es-MX" sz="1200" dirty="0">
                <a:solidFill>
                  <a:schemeClr val="bg1"/>
                </a:solidFill>
              </a:rPr>
              <a:t> –</a:t>
            </a:r>
            <a:r>
              <a:rPr lang="es-MX" sz="1200" dirty="0" err="1">
                <a:solidFill>
                  <a:schemeClr val="bg1"/>
                </a:solidFill>
              </a:rPr>
              <a:t>translate</a:t>
            </a:r>
            <a:r>
              <a:rPr lang="es-MX" sz="1200" dirty="0">
                <a:solidFill>
                  <a:schemeClr val="bg1"/>
                </a:solidFill>
              </a:rPr>
              <a:t> es fácil de usar, es sumamente tedioso ya que, este traduce </a:t>
            </a:r>
            <a:r>
              <a:rPr lang="es-MX" sz="1200" dirty="0" err="1">
                <a:solidFill>
                  <a:schemeClr val="bg1"/>
                </a:solidFill>
              </a:rPr>
              <a:t>automaticamente</a:t>
            </a:r>
            <a:r>
              <a:rPr lang="es-MX" sz="1200" dirty="0">
                <a:solidFill>
                  <a:schemeClr val="bg1"/>
                </a:solidFill>
              </a:rPr>
              <a:t> archivos </a:t>
            </a:r>
            <a:r>
              <a:rPr lang="es-MX" sz="1200" dirty="0" err="1">
                <a:solidFill>
                  <a:schemeClr val="bg1"/>
                </a:solidFill>
              </a:rPr>
              <a:t>json</a:t>
            </a:r>
            <a:r>
              <a:rPr lang="es-MX" sz="1200" dirty="0">
                <a:solidFill>
                  <a:schemeClr val="bg1"/>
                </a:solidFill>
              </a:rPr>
              <a:t> a través de una api, es decir, textos estáticos definidos dentro de nuestros componentes .</a:t>
            </a:r>
            <a:r>
              <a:rPr lang="es-MX" sz="1200" dirty="0" err="1">
                <a:solidFill>
                  <a:schemeClr val="bg1"/>
                </a:solidFill>
              </a:rPr>
              <a:t>html</a:t>
            </a:r>
            <a:r>
              <a:rPr lang="es-MX" sz="1200" dirty="0">
                <a:solidFill>
                  <a:schemeClr val="bg1"/>
                </a:solidFill>
              </a:rPr>
              <a:t> no serán traducidos automáticamente, se tienen que definir variables locales dentro de archivos </a:t>
            </a:r>
            <a:r>
              <a:rPr lang="es-MX" sz="1200" dirty="0" err="1">
                <a:solidFill>
                  <a:schemeClr val="bg1"/>
                </a:solidFill>
              </a:rPr>
              <a:t>json</a:t>
            </a:r>
            <a:r>
              <a:rPr lang="es-MX" sz="1200" dirty="0">
                <a:solidFill>
                  <a:schemeClr val="bg1"/>
                </a:solidFill>
              </a:rPr>
              <a:t> sobre los lenguajes que se manejaran en la aplicación web, por lo tanto es tedioso estar escribiendo las mismas variables pero en diferentes idiomas.</a:t>
            </a:r>
          </a:p>
          <a:p>
            <a:pPr marL="0" lvl="0" indent="0" algn="l" rtl="0">
              <a:lnSpc>
                <a:spcPct val="100000"/>
              </a:lnSpc>
              <a:spcBef>
                <a:spcPts val="0"/>
              </a:spcBef>
              <a:spcAft>
                <a:spcPts val="0"/>
              </a:spcAft>
              <a:buNone/>
            </a:pPr>
            <a:endParaRPr lang="es-MX" sz="1200" dirty="0">
              <a:solidFill>
                <a:schemeClr val="bg1"/>
              </a:solidFill>
            </a:endParaRPr>
          </a:p>
          <a:p>
            <a:pPr marL="0" lvl="0" indent="0" algn="l" rtl="0">
              <a:lnSpc>
                <a:spcPct val="100000"/>
              </a:lnSpc>
              <a:spcBef>
                <a:spcPts val="0"/>
              </a:spcBef>
              <a:spcAft>
                <a:spcPts val="0"/>
              </a:spcAft>
              <a:buNone/>
            </a:pPr>
            <a:endParaRPr lang="es-MX" sz="1200" dirty="0">
              <a:solidFill>
                <a:schemeClr val="bg1"/>
              </a:solidFill>
            </a:endParaRPr>
          </a:p>
        </p:txBody>
      </p:sp>
      <p:pic>
        <p:nvPicPr>
          <p:cNvPr id="7" name="Imagen 6" descr="Logotipo&#10;&#10;Descripción generada automáticamente">
            <a:extLst>
              <a:ext uri="{FF2B5EF4-FFF2-40B4-BE49-F238E27FC236}">
                <a16:creationId xmlns:a16="http://schemas.microsoft.com/office/drawing/2014/main" id="{543252A4-8286-6095-5ABC-B81E957ADE89}"/>
              </a:ext>
            </a:extLst>
          </p:cNvPr>
          <p:cNvPicPr>
            <a:picLocks noChangeAspect="1"/>
          </p:cNvPicPr>
          <p:nvPr/>
        </p:nvPicPr>
        <p:blipFill>
          <a:blip r:embed="rId3"/>
          <a:stretch>
            <a:fillRect/>
          </a:stretch>
        </p:blipFill>
        <p:spPr>
          <a:xfrm>
            <a:off x="6739947" y="4186646"/>
            <a:ext cx="2404053" cy="1352280"/>
          </a:xfrm>
          <a:prstGeom prst="rect">
            <a:avLst/>
          </a:prstGeom>
        </p:spPr>
      </p:pic>
    </p:spTree>
    <p:extLst>
      <p:ext uri="{BB962C8B-B14F-4D97-AF65-F5344CB8AC3E}">
        <p14:creationId xmlns:p14="http://schemas.microsoft.com/office/powerpoint/2010/main" val="1955016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title"/>
          </p:nvPr>
        </p:nvSpPr>
        <p:spPr>
          <a:xfrm>
            <a:off x="601970" y="50314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MX" sz="2820" dirty="0" err="1"/>
              <a:t>Ngx-translate</a:t>
            </a:r>
            <a:r>
              <a:rPr lang="es-MX" sz="2820" dirty="0"/>
              <a:t> ejemplo</a:t>
            </a:r>
          </a:p>
        </p:txBody>
      </p:sp>
      <p:sp>
        <p:nvSpPr>
          <p:cNvPr id="411" name="Google Shape;411;p37"/>
          <p:cNvSpPr txBox="1">
            <a:spLocks noGrp="1"/>
          </p:cNvSpPr>
          <p:nvPr>
            <p:ph type="body" idx="1"/>
          </p:nvPr>
        </p:nvSpPr>
        <p:spPr>
          <a:xfrm>
            <a:off x="707200" y="1152475"/>
            <a:ext cx="7726800" cy="78979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MX" sz="1200" dirty="0"/>
              <a:t>Como se muestra a continuación se definen 2 archivos </a:t>
            </a:r>
            <a:r>
              <a:rPr lang="es-MX" sz="1200" dirty="0" err="1"/>
              <a:t>Json</a:t>
            </a:r>
            <a:r>
              <a:rPr lang="es-MX" sz="1200" dirty="0"/>
              <a:t> con variables, donde cada una de ellas tiene el texto en su idioma respectivo.</a:t>
            </a:r>
          </a:p>
        </p:txBody>
      </p:sp>
      <p:pic>
        <p:nvPicPr>
          <p:cNvPr id="7" name="Imagen 6" descr="Logotipo&#10;&#10;Descripción generada automáticamente">
            <a:extLst>
              <a:ext uri="{FF2B5EF4-FFF2-40B4-BE49-F238E27FC236}">
                <a16:creationId xmlns:a16="http://schemas.microsoft.com/office/drawing/2014/main" id="{543252A4-8286-6095-5ABC-B81E957ADE89}"/>
              </a:ext>
            </a:extLst>
          </p:cNvPr>
          <p:cNvPicPr>
            <a:picLocks noChangeAspect="1"/>
          </p:cNvPicPr>
          <p:nvPr/>
        </p:nvPicPr>
        <p:blipFill>
          <a:blip r:embed="rId3"/>
          <a:stretch>
            <a:fillRect/>
          </a:stretch>
        </p:blipFill>
        <p:spPr>
          <a:xfrm>
            <a:off x="6739947" y="4186646"/>
            <a:ext cx="2404053" cy="1352280"/>
          </a:xfrm>
          <a:prstGeom prst="rect">
            <a:avLst/>
          </a:prstGeom>
        </p:spPr>
      </p:pic>
      <p:pic>
        <p:nvPicPr>
          <p:cNvPr id="3" name="Imagen 2">
            <a:extLst>
              <a:ext uri="{FF2B5EF4-FFF2-40B4-BE49-F238E27FC236}">
                <a16:creationId xmlns:a16="http://schemas.microsoft.com/office/drawing/2014/main" id="{9102DAD8-E4D5-998E-0BA4-5F9B2119FD52}"/>
              </a:ext>
            </a:extLst>
          </p:cNvPr>
          <p:cNvPicPr>
            <a:picLocks noChangeAspect="1"/>
          </p:cNvPicPr>
          <p:nvPr/>
        </p:nvPicPr>
        <p:blipFill rotWithShape="1">
          <a:blip r:embed="rId4"/>
          <a:srcRect l="16278" t="3547" r="52701" b="83348"/>
          <a:stretch/>
        </p:blipFill>
        <p:spPr>
          <a:xfrm>
            <a:off x="707200" y="2207094"/>
            <a:ext cx="3744660" cy="889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a:extLst>
              <a:ext uri="{FF2B5EF4-FFF2-40B4-BE49-F238E27FC236}">
                <a16:creationId xmlns:a16="http://schemas.microsoft.com/office/drawing/2014/main" id="{36C61CC0-D2C7-09FA-86CB-55D041D82B2B}"/>
              </a:ext>
            </a:extLst>
          </p:cNvPr>
          <p:cNvPicPr>
            <a:picLocks noChangeAspect="1"/>
          </p:cNvPicPr>
          <p:nvPr/>
        </p:nvPicPr>
        <p:blipFill rotWithShape="1">
          <a:blip r:embed="rId5"/>
          <a:srcRect l="18175" t="3115" r="52409" b="84818"/>
          <a:stretch/>
        </p:blipFill>
        <p:spPr>
          <a:xfrm>
            <a:off x="4570599" y="2207094"/>
            <a:ext cx="3856021" cy="889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40023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txBox="1">
            <a:spLocks noGrp="1"/>
          </p:cNvSpPr>
          <p:nvPr>
            <p:ph type="title"/>
          </p:nvPr>
        </p:nvSpPr>
        <p:spPr>
          <a:xfrm>
            <a:off x="601970" y="50314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MX" sz="2820" dirty="0" err="1"/>
              <a:t>Ngx-translate</a:t>
            </a:r>
            <a:r>
              <a:rPr lang="es-MX" sz="2820" dirty="0"/>
              <a:t> ejemplo</a:t>
            </a:r>
          </a:p>
        </p:txBody>
      </p:sp>
      <p:sp>
        <p:nvSpPr>
          <p:cNvPr id="411" name="Google Shape;411;p37"/>
          <p:cNvSpPr txBox="1">
            <a:spLocks noGrp="1"/>
          </p:cNvSpPr>
          <p:nvPr>
            <p:ph type="body" idx="1"/>
          </p:nvPr>
        </p:nvSpPr>
        <p:spPr>
          <a:xfrm>
            <a:off x="707200" y="1152475"/>
            <a:ext cx="2796888" cy="303417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MX" sz="1200" dirty="0"/>
              <a:t>Se aprecia en la imagen un </a:t>
            </a:r>
            <a:r>
              <a:rPr lang="es-MX" sz="1200" dirty="0" err="1"/>
              <a:t>select</a:t>
            </a:r>
            <a:r>
              <a:rPr lang="es-MX" sz="1200" dirty="0"/>
              <a:t>, aquí es donde sucede el cambio de idioma, donde técnicamente solo estamos cambiando de archivo </a:t>
            </a:r>
            <a:r>
              <a:rPr lang="es-MX" sz="1200" dirty="0" err="1"/>
              <a:t>Json</a:t>
            </a:r>
            <a:r>
              <a:rPr lang="es-MX" sz="1200" dirty="0"/>
              <a:t>.</a:t>
            </a:r>
          </a:p>
          <a:p>
            <a:pPr marL="0" lvl="0" indent="0" algn="l" rtl="0">
              <a:lnSpc>
                <a:spcPct val="100000"/>
              </a:lnSpc>
              <a:spcBef>
                <a:spcPts val="0"/>
              </a:spcBef>
              <a:spcAft>
                <a:spcPts val="0"/>
              </a:spcAft>
              <a:buNone/>
            </a:pPr>
            <a:endParaRPr lang="es-MX" sz="1200" dirty="0"/>
          </a:p>
          <a:p>
            <a:pPr marL="0" lvl="0" indent="0" algn="l" rtl="0">
              <a:lnSpc>
                <a:spcPct val="100000"/>
              </a:lnSpc>
              <a:spcBef>
                <a:spcPts val="0"/>
              </a:spcBef>
              <a:spcAft>
                <a:spcPts val="0"/>
              </a:spcAft>
              <a:buNone/>
            </a:pPr>
            <a:endParaRPr lang="es-MX" sz="1200" dirty="0"/>
          </a:p>
          <a:p>
            <a:pPr marL="0" lvl="0" indent="0" algn="l" rtl="0">
              <a:lnSpc>
                <a:spcPct val="100000"/>
              </a:lnSpc>
              <a:spcBef>
                <a:spcPts val="0"/>
              </a:spcBef>
              <a:spcAft>
                <a:spcPts val="0"/>
              </a:spcAft>
              <a:buNone/>
            </a:pPr>
            <a:endParaRPr lang="es-MX" sz="1200" dirty="0"/>
          </a:p>
        </p:txBody>
      </p:sp>
      <p:pic>
        <p:nvPicPr>
          <p:cNvPr id="7" name="Imagen 6" descr="Logotipo&#10;&#10;Descripción generada automáticamente">
            <a:extLst>
              <a:ext uri="{FF2B5EF4-FFF2-40B4-BE49-F238E27FC236}">
                <a16:creationId xmlns:a16="http://schemas.microsoft.com/office/drawing/2014/main" id="{543252A4-8286-6095-5ABC-B81E957ADE89}"/>
              </a:ext>
            </a:extLst>
          </p:cNvPr>
          <p:cNvPicPr>
            <a:picLocks noChangeAspect="1"/>
          </p:cNvPicPr>
          <p:nvPr/>
        </p:nvPicPr>
        <p:blipFill>
          <a:blip r:embed="rId3"/>
          <a:stretch>
            <a:fillRect/>
          </a:stretch>
        </p:blipFill>
        <p:spPr>
          <a:xfrm>
            <a:off x="6739947" y="4186646"/>
            <a:ext cx="2404053" cy="1352280"/>
          </a:xfrm>
          <a:prstGeom prst="rect">
            <a:avLst/>
          </a:prstGeom>
        </p:spPr>
      </p:pic>
      <p:pic>
        <p:nvPicPr>
          <p:cNvPr id="4" name="Imagen 3">
            <a:extLst>
              <a:ext uri="{FF2B5EF4-FFF2-40B4-BE49-F238E27FC236}">
                <a16:creationId xmlns:a16="http://schemas.microsoft.com/office/drawing/2014/main" id="{8700C9F6-CBD2-6A27-FFB2-EDEB42A6D3E5}"/>
              </a:ext>
            </a:extLst>
          </p:cNvPr>
          <p:cNvPicPr>
            <a:picLocks noChangeAspect="1"/>
          </p:cNvPicPr>
          <p:nvPr/>
        </p:nvPicPr>
        <p:blipFill rotWithShape="1">
          <a:blip r:embed="rId4"/>
          <a:srcRect l="18904" t="9782" r="32044" b="37762"/>
          <a:stretch/>
        </p:blipFill>
        <p:spPr>
          <a:xfrm>
            <a:off x="3731018" y="1123189"/>
            <a:ext cx="5092608" cy="3063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4338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7B984D-9784-08BD-E5A3-D9951DA31711}"/>
              </a:ext>
            </a:extLst>
          </p:cNvPr>
          <p:cNvSpPr>
            <a:spLocks noGrp="1"/>
          </p:cNvSpPr>
          <p:nvPr>
            <p:ph type="title"/>
          </p:nvPr>
        </p:nvSpPr>
        <p:spPr>
          <a:xfrm>
            <a:off x="1667806" y="1887484"/>
            <a:ext cx="1828200" cy="319200"/>
          </a:xfrm>
        </p:spPr>
        <p:txBody>
          <a:bodyPr/>
          <a:lstStyle/>
          <a:p>
            <a:r>
              <a:rPr lang="es-MX" dirty="0"/>
              <a:t>ventajas</a:t>
            </a:r>
          </a:p>
        </p:txBody>
      </p:sp>
      <p:sp>
        <p:nvSpPr>
          <p:cNvPr id="3" name="Subtítulo 2">
            <a:extLst>
              <a:ext uri="{FF2B5EF4-FFF2-40B4-BE49-F238E27FC236}">
                <a16:creationId xmlns:a16="http://schemas.microsoft.com/office/drawing/2014/main" id="{FA8E10A6-3890-FE11-BC15-E4696FF30A43}"/>
              </a:ext>
            </a:extLst>
          </p:cNvPr>
          <p:cNvSpPr>
            <a:spLocks noGrp="1"/>
          </p:cNvSpPr>
          <p:nvPr>
            <p:ph type="subTitle" idx="1"/>
          </p:nvPr>
        </p:nvSpPr>
        <p:spPr>
          <a:xfrm>
            <a:off x="1240342" y="2447729"/>
            <a:ext cx="2843317" cy="2192627"/>
          </a:xfrm>
        </p:spPr>
        <p:txBody>
          <a:bodyPr/>
          <a:lstStyle/>
          <a:p>
            <a:pPr algn="l">
              <a:lnSpc>
                <a:spcPct val="100000"/>
              </a:lnSpc>
              <a:buSzPct val="100000"/>
              <a:buFont typeface="Scope One" panose="020B0604020202020204" charset="0"/>
              <a:buChar char="֎"/>
            </a:pPr>
            <a:r>
              <a:rPr lang="es-MX" sz="1200" dirty="0"/>
              <a:t>Es gratuito</a:t>
            </a:r>
          </a:p>
          <a:p>
            <a:pPr marL="139700" indent="0" algn="l">
              <a:lnSpc>
                <a:spcPct val="100000"/>
              </a:lnSpc>
              <a:buSzPct val="100000"/>
            </a:pPr>
            <a:endParaRPr lang="es-MX" sz="1200" dirty="0"/>
          </a:p>
          <a:p>
            <a:pPr algn="l">
              <a:lnSpc>
                <a:spcPct val="100000"/>
              </a:lnSpc>
              <a:buSzPct val="100000"/>
              <a:buFont typeface="Scope One" panose="020B0604020202020204" charset="0"/>
              <a:buChar char="֎"/>
            </a:pPr>
            <a:r>
              <a:rPr lang="es-MX" sz="1200" dirty="0"/>
              <a:t>Fácil de entender</a:t>
            </a:r>
          </a:p>
          <a:p>
            <a:pPr marL="139700" indent="0" algn="l">
              <a:lnSpc>
                <a:spcPct val="100000"/>
              </a:lnSpc>
              <a:buSzPct val="100000"/>
            </a:pPr>
            <a:endParaRPr lang="es-MX" sz="1200" dirty="0"/>
          </a:p>
          <a:p>
            <a:pPr algn="l">
              <a:lnSpc>
                <a:spcPct val="100000"/>
              </a:lnSpc>
              <a:buSzPct val="100000"/>
              <a:buFont typeface="Scope One" panose="020B0604020202020204" charset="0"/>
              <a:buChar char="֎"/>
            </a:pPr>
            <a:r>
              <a:rPr lang="es-MX" sz="1200" dirty="0"/>
              <a:t>Múltiples idiomas</a:t>
            </a:r>
          </a:p>
          <a:p>
            <a:pPr marL="139700" indent="0" algn="l">
              <a:lnSpc>
                <a:spcPct val="100000"/>
              </a:lnSpc>
              <a:buSzPct val="100000"/>
            </a:pPr>
            <a:endParaRPr lang="es-MX" sz="1200" dirty="0"/>
          </a:p>
          <a:p>
            <a:pPr algn="l">
              <a:lnSpc>
                <a:spcPct val="100000"/>
              </a:lnSpc>
              <a:buSzPct val="100000"/>
              <a:buFont typeface="Scope One" panose="020B0604020202020204" charset="0"/>
              <a:buChar char="֎"/>
            </a:pPr>
            <a:r>
              <a:rPr lang="es-MX" sz="1200" dirty="0"/>
              <a:t>Traduce automáticamente archivos </a:t>
            </a:r>
            <a:r>
              <a:rPr lang="es-MX" sz="1200" dirty="0" err="1"/>
              <a:t>Json</a:t>
            </a:r>
            <a:r>
              <a:rPr lang="es-MX" sz="1200" dirty="0"/>
              <a:t> desde una api</a:t>
            </a:r>
          </a:p>
        </p:txBody>
      </p:sp>
      <p:sp>
        <p:nvSpPr>
          <p:cNvPr id="4" name="Título 3">
            <a:extLst>
              <a:ext uri="{FF2B5EF4-FFF2-40B4-BE49-F238E27FC236}">
                <a16:creationId xmlns:a16="http://schemas.microsoft.com/office/drawing/2014/main" id="{0EAD4AC8-E9E7-E52B-3FB4-E7A95C9FE9C1}"/>
              </a:ext>
            </a:extLst>
          </p:cNvPr>
          <p:cNvSpPr>
            <a:spLocks noGrp="1"/>
          </p:cNvSpPr>
          <p:nvPr>
            <p:ph type="title" idx="2"/>
          </p:nvPr>
        </p:nvSpPr>
        <p:spPr>
          <a:xfrm>
            <a:off x="5567900" y="1887484"/>
            <a:ext cx="1828200" cy="319200"/>
          </a:xfrm>
        </p:spPr>
        <p:txBody>
          <a:bodyPr/>
          <a:lstStyle/>
          <a:p>
            <a:r>
              <a:rPr lang="es-MX" dirty="0"/>
              <a:t>desventajas</a:t>
            </a:r>
          </a:p>
        </p:txBody>
      </p:sp>
      <p:sp>
        <p:nvSpPr>
          <p:cNvPr id="5" name="Subtítulo 4">
            <a:extLst>
              <a:ext uri="{FF2B5EF4-FFF2-40B4-BE49-F238E27FC236}">
                <a16:creationId xmlns:a16="http://schemas.microsoft.com/office/drawing/2014/main" id="{F26BDDCE-9A69-4F9A-9A5B-BD095AC51BE6}"/>
              </a:ext>
            </a:extLst>
          </p:cNvPr>
          <p:cNvSpPr>
            <a:spLocks noGrp="1"/>
          </p:cNvSpPr>
          <p:nvPr>
            <p:ph type="subTitle" idx="3"/>
          </p:nvPr>
        </p:nvSpPr>
        <p:spPr>
          <a:xfrm>
            <a:off x="5060341" y="2569955"/>
            <a:ext cx="2843317" cy="1285200"/>
          </a:xfrm>
        </p:spPr>
        <p:txBody>
          <a:bodyPr/>
          <a:lstStyle/>
          <a:p>
            <a:pPr algn="l">
              <a:lnSpc>
                <a:spcPct val="100000"/>
              </a:lnSpc>
              <a:buFont typeface="Scope One" panose="020B0604020202020204" charset="0"/>
              <a:buChar char="֎"/>
            </a:pPr>
            <a:r>
              <a:rPr lang="es-MX" sz="1200" dirty="0"/>
              <a:t>Crear tus propios idiomas</a:t>
            </a:r>
          </a:p>
          <a:p>
            <a:pPr marL="139700" indent="0" algn="l">
              <a:lnSpc>
                <a:spcPct val="100000"/>
              </a:lnSpc>
            </a:pPr>
            <a:endParaRPr lang="es-MX" sz="1200" dirty="0"/>
          </a:p>
          <a:p>
            <a:pPr algn="l">
              <a:lnSpc>
                <a:spcPct val="100000"/>
              </a:lnSpc>
              <a:buFont typeface="Scope One" panose="020B0604020202020204" charset="0"/>
              <a:buChar char="֎"/>
            </a:pPr>
            <a:r>
              <a:rPr lang="es-MX" sz="1200" dirty="0"/>
              <a:t>Generar traducciones manuales para textos locales</a:t>
            </a:r>
          </a:p>
          <a:p>
            <a:endParaRPr lang="es-MX" dirty="0"/>
          </a:p>
        </p:txBody>
      </p:sp>
      <p:sp>
        <p:nvSpPr>
          <p:cNvPr id="6" name="Título 5">
            <a:extLst>
              <a:ext uri="{FF2B5EF4-FFF2-40B4-BE49-F238E27FC236}">
                <a16:creationId xmlns:a16="http://schemas.microsoft.com/office/drawing/2014/main" id="{5821C453-9BA8-A687-B761-5FCF805CF369}"/>
              </a:ext>
            </a:extLst>
          </p:cNvPr>
          <p:cNvSpPr>
            <a:spLocks noGrp="1"/>
          </p:cNvSpPr>
          <p:nvPr>
            <p:ph type="title" idx="4"/>
          </p:nvPr>
        </p:nvSpPr>
        <p:spPr/>
        <p:txBody>
          <a:bodyPr/>
          <a:lstStyle/>
          <a:p>
            <a:r>
              <a:rPr lang="es-MX" dirty="0"/>
              <a:t>Ventajas y desventajas de </a:t>
            </a:r>
            <a:r>
              <a:rPr lang="es-MX" dirty="0" err="1"/>
              <a:t>ngx-translate</a:t>
            </a:r>
            <a:endParaRPr lang="es-MX" dirty="0"/>
          </a:p>
        </p:txBody>
      </p:sp>
      <p:pic>
        <p:nvPicPr>
          <p:cNvPr id="8" name="Imagen 7" descr="Logotipo&#10;&#10;Descripción generada automáticamente">
            <a:extLst>
              <a:ext uri="{FF2B5EF4-FFF2-40B4-BE49-F238E27FC236}">
                <a16:creationId xmlns:a16="http://schemas.microsoft.com/office/drawing/2014/main" id="{192892CF-0CCA-0155-0B7A-D4B01A9A8FC2}"/>
              </a:ext>
            </a:extLst>
          </p:cNvPr>
          <p:cNvPicPr>
            <a:picLocks noChangeAspect="1"/>
          </p:cNvPicPr>
          <p:nvPr/>
        </p:nvPicPr>
        <p:blipFill>
          <a:blip r:embed="rId2"/>
          <a:stretch>
            <a:fillRect/>
          </a:stretch>
        </p:blipFill>
        <p:spPr>
          <a:xfrm>
            <a:off x="6739947" y="4300112"/>
            <a:ext cx="2404053" cy="1352280"/>
          </a:xfrm>
          <a:prstGeom prst="rect">
            <a:avLst/>
          </a:prstGeom>
        </p:spPr>
      </p:pic>
    </p:spTree>
    <p:extLst>
      <p:ext uri="{BB962C8B-B14F-4D97-AF65-F5344CB8AC3E}">
        <p14:creationId xmlns:p14="http://schemas.microsoft.com/office/powerpoint/2010/main" val="109485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8"/>
          <p:cNvSpPr txBox="1">
            <a:spLocks noGrp="1"/>
          </p:cNvSpPr>
          <p:nvPr>
            <p:ph type="title"/>
          </p:nvPr>
        </p:nvSpPr>
        <p:spPr>
          <a:xfrm>
            <a:off x="1921050" y="1329688"/>
            <a:ext cx="5301900" cy="13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600" dirty="0" err="1"/>
              <a:t>ConveyThis</a:t>
            </a:r>
            <a:r>
              <a:rPr lang="es-MX" sz="3600" dirty="0"/>
              <a:t>™</a:t>
            </a:r>
          </a:p>
        </p:txBody>
      </p:sp>
      <p:sp>
        <p:nvSpPr>
          <p:cNvPr id="417" name="Google Shape;417;p38"/>
          <p:cNvSpPr txBox="1">
            <a:spLocks noGrp="1"/>
          </p:cNvSpPr>
          <p:nvPr>
            <p:ph type="subTitle" idx="1"/>
          </p:nvPr>
        </p:nvSpPr>
        <p:spPr>
          <a:xfrm>
            <a:off x="2152800" y="2379155"/>
            <a:ext cx="4381200" cy="1008300"/>
          </a:xfrm>
          <a:prstGeom prst="rect">
            <a:avLst/>
          </a:prstGeom>
        </p:spPr>
        <p:txBody>
          <a:bodyPr spcFirstLastPara="1" wrap="square" lIns="91425" tIns="91425" rIns="91425" bIns="91425" anchor="ctr" anchorCtr="0">
            <a:noAutofit/>
          </a:bodyPr>
          <a:lstStyle/>
          <a:p>
            <a:pPr algn="l"/>
            <a:r>
              <a:rPr lang="es-MX" b="0" i="0" dirty="0">
                <a:solidFill>
                  <a:srgbClr val="FFFFFF"/>
                </a:solidFill>
                <a:effectLst/>
                <a:latin typeface="Red Hat Text"/>
              </a:rPr>
              <a:t>      La solución multilingüe mas fácil para sitios web, traduce cualquier sitio web en segundos</a:t>
            </a:r>
          </a:p>
        </p:txBody>
      </p:sp>
      <p:pic>
        <p:nvPicPr>
          <p:cNvPr id="5" name="Imagen 4" descr="Logotipo&#10;&#10;Descripción generada automáticamente">
            <a:extLst>
              <a:ext uri="{FF2B5EF4-FFF2-40B4-BE49-F238E27FC236}">
                <a16:creationId xmlns:a16="http://schemas.microsoft.com/office/drawing/2014/main" id="{BFBA5C01-7D5F-693E-1460-EA2B0BD50996}"/>
              </a:ext>
            </a:extLst>
          </p:cNvPr>
          <p:cNvPicPr>
            <a:picLocks noChangeAspect="1"/>
          </p:cNvPicPr>
          <p:nvPr/>
        </p:nvPicPr>
        <p:blipFill>
          <a:blip r:embed="rId3"/>
          <a:stretch>
            <a:fillRect/>
          </a:stretch>
        </p:blipFill>
        <p:spPr>
          <a:xfrm>
            <a:off x="6739947" y="4186646"/>
            <a:ext cx="2404053" cy="1352280"/>
          </a:xfrm>
          <a:prstGeom prst="rect">
            <a:avLst/>
          </a:prstGeom>
        </p:spPr>
      </p:pic>
      <p:pic>
        <p:nvPicPr>
          <p:cNvPr id="3" name="Imagen 2" descr="Texto, Logotipo&#10;&#10;Descripción generada automáticamente">
            <a:extLst>
              <a:ext uri="{FF2B5EF4-FFF2-40B4-BE49-F238E27FC236}">
                <a16:creationId xmlns:a16="http://schemas.microsoft.com/office/drawing/2014/main" id="{9537B45D-6195-D99D-8ACB-7CCC42823A22}"/>
              </a:ext>
            </a:extLst>
          </p:cNvPr>
          <p:cNvPicPr>
            <a:picLocks noChangeAspect="1"/>
          </p:cNvPicPr>
          <p:nvPr/>
        </p:nvPicPr>
        <p:blipFill>
          <a:blip r:embed="rId4"/>
          <a:stretch>
            <a:fillRect/>
          </a:stretch>
        </p:blipFill>
        <p:spPr>
          <a:xfrm>
            <a:off x="166187" y="3710096"/>
            <a:ext cx="2381070" cy="13393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80198310"/>
      </p:ext>
    </p:extLst>
  </p:cSld>
  <p:clrMapOvr>
    <a:masterClrMapping/>
  </p:clrMapOvr>
</p:sld>
</file>

<file path=ppt/theme/theme1.xml><?xml version="1.0" encoding="utf-8"?>
<a:theme xmlns:a="http://schemas.openxmlformats.org/drawingml/2006/main" name="Blue Company by Slidesgo">
  <a:themeElements>
    <a:clrScheme name="Simple Light">
      <a:dk1>
        <a:srgbClr val="393CA1"/>
      </a:dk1>
      <a:lt1>
        <a:srgbClr val="FFFFFF"/>
      </a:lt1>
      <a:dk2>
        <a:srgbClr val="393CA1"/>
      </a:dk2>
      <a:lt2>
        <a:srgbClr val="44C4BF"/>
      </a:lt2>
      <a:accent1>
        <a:srgbClr val="4B13D6"/>
      </a:accent1>
      <a:accent2>
        <a:srgbClr val="2D225E"/>
      </a:accent2>
      <a:accent3>
        <a:srgbClr val="494ECE"/>
      </a:accent3>
      <a:accent4>
        <a:srgbClr val="393CA1"/>
      </a:accent4>
      <a:accent5>
        <a:srgbClr val="4789C7"/>
      </a:accent5>
      <a:accent6>
        <a:srgbClr val="42FFB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841</Words>
  <Application>Microsoft Office PowerPoint</Application>
  <PresentationFormat>Presentación en pantalla (16:9)</PresentationFormat>
  <Paragraphs>70</Paragraphs>
  <Slides>20</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Unica One</vt:lpstr>
      <vt:lpstr>Red Hat Text</vt:lpstr>
      <vt:lpstr>Scope One</vt:lpstr>
      <vt:lpstr>Arial</vt:lpstr>
      <vt:lpstr>Blue Company by Slidesgo</vt:lpstr>
      <vt:lpstr>ngx-translate and ConveyThis</vt:lpstr>
      <vt:lpstr>introducción</vt:lpstr>
      <vt:lpstr>ngx-translate</vt:lpstr>
      <vt:lpstr>¿Qué es ngx-translate?</vt:lpstr>
      <vt:lpstr>¿Cómo usar ngx-translate?</vt:lpstr>
      <vt:lpstr>Ngx-translate ejemplo</vt:lpstr>
      <vt:lpstr>Ngx-translate ejemplo</vt:lpstr>
      <vt:lpstr>ventajas</vt:lpstr>
      <vt:lpstr>ConveyThis™</vt:lpstr>
      <vt:lpstr>ConveyThis</vt:lpstr>
      <vt:lpstr>Selector de idiomas personalizable</vt:lpstr>
      <vt:lpstr>ventajas</vt:lpstr>
      <vt:lpstr>Precios ConveyThis </vt:lpstr>
      <vt:lpstr>ConveyThis</vt:lpstr>
      <vt:lpstr>Ejemplo </vt:lpstr>
      <vt:lpstr>como se agrega ConveyThis?</vt:lpstr>
      <vt:lpstr>Uso de ConveyThis</vt:lpstr>
      <vt:lpstr>Presentación de PowerPoint</vt:lpstr>
      <vt:lpstr>conclusiones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dc:title>
  <dc:creator>BrayanCape</dc:creator>
  <cp:lastModifiedBy>brayan capetillo macias</cp:lastModifiedBy>
  <cp:revision>4</cp:revision>
  <dcterms:modified xsi:type="dcterms:W3CDTF">2022-05-13T06:59:25Z</dcterms:modified>
</cp:coreProperties>
</file>